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8" r:id="rId2"/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88"/>
    <p:restoredTop sz="94637"/>
  </p:normalViewPr>
  <p:slideViewPr>
    <p:cSldViewPr snapToGrid="0" snapToObjects="1">
      <p:cViewPr varScale="1">
        <p:scale>
          <a:sx n="107" d="100"/>
          <a:sy n="107" d="100"/>
        </p:scale>
        <p:origin x="1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0E45B-A3A7-FF45-A408-6481F1365165}" type="datetimeFigureOut">
              <a:rPr lang="it-IT" smtClean="0"/>
              <a:t>26/03/21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DAEC3-E9FB-DC46-977F-27291721318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0881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DAEC3-E9FB-DC46-977F-272917213184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8927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A2715E-C38B-7D4D-8BDC-5BADEF0C7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428C72F-5263-2448-AB00-13EA04C5D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89EA51-113B-C640-837A-E70AC0EDA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29A-DAE6-FA4D-8AF5-3A8A60C0DC21}" type="datetimeFigureOut">
              <a:rPr lang="it-IT" smtClean="0"/>
              <a:t>26/03/21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2FA03A-752C-5541-BC0D-5555DEB9A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93E07FB-A96C-6940-9F45-E8454F97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C5981-4651-A64C-9A69-B879FBCFD30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6052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980163-BD00-FA48-93EF-4067BFF0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4DFEEAF-2995-2F48-BEF5-35E4BB87E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9022CD-70E1-FF47-B6B1-A05DB2756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29A-DAE6-FA4D-8AF5-3A8A60C0DC21}" type="datetimeFigureOut">
              <a:rPr lang="it-IT" smtClean="0"/>
              <a:t>26/03/21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13EFA4-96C9-354C-A56C-07334CCFA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E0464A-9BEB-E048-A8DF-B3FD12100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C5981-4651-A64C-9A69-B879FBCFD30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3516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FE30616-73A4-F145-BE7E-C7C66B369F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29FFEE3-850C-9543-B242-8FCEA0737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DF668D-80B8-2F44-9E40-CBBE485B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29A-DAE6-FA4D-8AF5-3A8A60C0DC21}" type="datetimeFigureOut">
              <a:rPr lang="it-IT" smtClean="0"/>
              <a:t>26/03/21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FD8543-F851-2243-BA67-74FE54B16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553592-C413-AD4A-82C3-EB8C2110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C5981-4651-A64C-9A69-B879FBCFD30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1018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D8EA38-B263-2F48-82ED-66942AA72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4DCB41-4010-574C-B59D-95C625D98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1D094B-0CDA-3A4D-8B7B-9CEBA308B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29A-DAE6-FA4D-8AF5-3A8A60C0DC21}" type="datetimeFigureOut">
              <a:rPr lang="it-IT" smtClean="0"/>
              <a:t>26/03/21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07E50D-2C2B-C249-BF20-4EA84AE2F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6E2AA3-AFBD-DC4A-8610-3E9E9EA5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C5981-4651-A64C-9A69-B879FBCFD30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552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9C5980-937F-C943-A135-36419358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33A0C9-620B-6847-8C45-7F8CCD434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A061F77-7664-D143-AC2B-38724765C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29A-DAE6-FA4D-8AF5-3A8A60C0DC21}" type="datetimeFigureOut">
              <a:rPr lang="it-IT" smtClean="0"/>
              <a:t>26/03/21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3F903C-80B6-B448-9F7C-0DCE4101E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D6FF85-A3FC-7344-9D2C-947671AAC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C5981-4651-A64C-9A69-B879FBCFD30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53982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93F606-B1B8-2443-9E36-11323E390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52CFF7-450E-8048-9E58-F491D9FCB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1C502F5-5977-754E-9B65-6B9A1211E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7DFA5BD-5929-8C46-A380-86D4BC94E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29A-DAE6-FA4D-8AF5-3A8A60C0DC21}" type="datetimeFigureOut">
              <a:rPr lang="it-IT" smtClean="0"/>
              <a:t>26/03/21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5827D4-6BFB-6249-8108-A0FF70E04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D13A68-B305-B74E-AC43-3568798CB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C5981-4651-A64C-9A69-B879FBCFD30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8273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ED42F3-B10A-3140-8ABF-0F8CCF89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7A3BE70-8F71-E245-9D2B-1D58954EF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5913B9E-37A2-CD45-8385-F0688C886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263EDF8-BCF3-4B47-A07C-B19B154EF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39649B5-3051-7644-A4A0-B7233405D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5626D0A-F961-AC43-A7C7-7F11C2585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29A-DAE6-FA4D-8AF5-3A8A60C0DC21}" type="datetimeFigureOut">
              <a:rPr lang="it-IT" smtClean="0"/>
              <a:t>26/03/21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B3A47FE-AF54-0A4A-909D-8B59DBC15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DB58A4E-E2DA-944A-B8A1-B3C78539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C5981-4651-A64C-9A69-B879FBCFD30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2468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9622CE-5FCB-DA44-97A5-D1D5F505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047279-A9B7-C045-B32A-EA657473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29A-DAE6-FA4D-8AF5-3A8A60C0DC21}" type="datetimeFigureOut">
              <a:rPr lang="it-IT" smtClean="0"/>
              <a:t>26/03/21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6641D27-4D91-5742-9C67-AC10BF3AA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734EBC-48C7-D847-B698-CDB22775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C5981-4651-A64C-9A69-B879FBCFD30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8436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E647D25-FB62-3345-83D0-AF4C2F02F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29A-DAE6-FA4D-8AF5-3A8A60C0DC21}" type="datetimeFigureOut">
              <a:rPr lang="it-IT" smtClean="0"/>
              <a:t>26/03/21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FF09905-23B2-2149-B953-FA9FB95F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C6B70F-1EF1-5440-B6F9-3ECD8416D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C5981-4651-A64C-9A69-B879FBCFD30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5468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E42C3C-26B1-AE42-86AE-60C56BCB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824AEF-C8E0-BB4A-88FC-349197F12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E327085-56CC-134D-99A7-E76CAA482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EC30BB9-EDF0-5841-821A-924DDE4D7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29A-DAE6-FA4D-8AF5-3A8A60C0DC21}" type="datetimeFigureOut">
              <a:rPr lang="it-IT" smtClean="0"/>
              <a:t>26/03/21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5FACE6C-6E12-7744-B588-958558969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91B45E0-9140-6C42-8927-3251505E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C5981-4651-A64C-9A69-B879FBCFD30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38719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AC3989-B0C0-F141-BD8F-5B94CA98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3A38C05-1364-E244-93C4-D8EBE3C591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43CE173-F8E3-4C4D-AF5E-0B84DBD2E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1F71954-6091-524E-968F-141FB6851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C529A-DAE6-FA4D-8AF5-3A8A60C0DC21}" type="datetimeFigureOut">
              <a:rPr lang="it-IT" smtClean="0"/>
              <a:t>26/03/21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7F5F1FB-761E-854E-BA45-C88095A6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4B02D1F-24A0-9C44-8CE6-77F0E1D0D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C5981-4651-A64C-9A69-B879FBCFD30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552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C58C21-7B35-4B44-8F27-15CF99D2F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676AD4F-BFA1-EB4D-A815-1889B08C1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A83F62-A456-E446-ADC9-5F76E85F4A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C529A-DAE6-FA4D-8AF5-3A8A60C0DC21}" type="datetimeFigureOut">
              <a:rPr lang="it-IT" smtClean="0"/>
              <a:t>26/03/21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DF73C1B-5900-2F43-8A99-24B72F387B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7F0EED0-2A1C-4046-9718-D225A11A38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C5981-4651-A64C-9A69-B879FBCFD30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864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9A912D2-8A55-4643-B692-27C6ABDB8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97839" cy="6858001"/>
          </a:xfrm>
          <a:prstGeom prst="rect">
            <a:avLst/>
          </a:prstGeo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C0492CC5-138A-E943-9EB0-6005B0E2F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0" y="1318161"/>
            <a:ext cx="10058400" cy="27728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Mario Cipriano</a:t>
            </a:r>
            <a:br>
              <a:rPr lang="en-US" sz="5200" dirty="0"/>
            </a:br>
            <a:r>
              <a:rPr lang="en-US" sz="5200" dirty="0"/>
              <a:t>O46002221</a:t>
            </a:r>
            <a:br>
              <a:rPr lang="en-US" sz="5200" dirty="0"/>
            </a:br>
            <a:r>
              <a:rPr lang="en-US" sz="5200" dirty="0"/>
              <a:t>FiereItalia</a:t>
            </a:r>
          </a:p>
        </p:txBody>
      </p:sp>
    </p:spTree>
    <p:extLst>
      <p:ext uri="{BB962C8B-B14F-4D97-AF65-F5344CB8AC3E}">
        <p14:creationId xmlns:p14="http://schemas.microsoft.com/office/powerpoint/2010/main" val="271275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7A052C1-1450-E74B-AB3A-F3290BC3A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68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96C6573-1BF4-1E45-BB4C-7B5589042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7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Footer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828BB3A2-531B-D948-A29C-FBD3EEFE2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3111" y="3157870"/>
            <a:ext cx="10515600" cy="826505"/>
          </a:xfr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6DCC067B-3115-D447-A4E3-E28218FA9430}"/>
              </a:ext>
            </a:extLst>
          </p:cNvPr>
          <p:cNvCxnSpPr>
            <a:cxnSpLocks/>
          </p:cNvCxnSpPr>
          <p:nvPr/>
        </p:nvCxnSpPr>
        <p:spPr>
          <a:xfrm>
            <a:off x="1493196" y="3157870"/>
            <a:ext cx="0" cy="82650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D675D62-8792-3A4B-83BE-5180E54027B1}"/>
              </a:ext>
            </a:extLst>
          </p:cNvPr>
          <p:cNvSpPr txBox="1"/>
          <p:nvPr/>
        </p:nvSpPr>
        <p:spPr>
          <a:xfrm>
            <a:off x="390586" y="3417233"/>
            <a:ext cx="1102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Altezza:75px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ECFB335-AFE2-C644-AFEA-8A47E2DE82C7}"/>
              </a:ext>
            </a:extLst>
          </p:cNvPr>
          <p:cNvCxnSpPr>
            <a:cxnSpLocks/>
          </p:cNvCxnSpPr>
          <p:nvPr/>
        </p:nvCxnSpPr>
        <p:spPr>
          <a:xfrm>
            <a:off x="1593111" y="3052392"/>
            <a:ext cx="105156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DD50EA4-1C27-C64A-BA78-5C8FD4DBF0A6}"/>
              </a:ext>
            </a:extLst>
          </p:cNvPr>
          <p:cNvSpPr txBox="1"/>
          <p:nvPr/>
        </p:nvSpPr>
        <p:spPr>
          <a:xfrm>
            <a:off x="4874412" y="2590728"/>
            <a:ext cx="227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Larghezza:100% della pagina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1D80F880-66A7-C447-ABBA-DD7FB997DE0A}"/>
              </a:ext>
            </a:extLst>
          </p:cNvPr>
          <p:cNvCxnSpPr>
            <a:cxnSpLocks/>
          </p:cNvCxnSpPr>
          <p:nvPr/>
        </p:nvCxnSpPr>
        <p:spPr>
          <a:xfrm>
            <a:off x="2571399" y="3984375"/>
            <a:ext cx="0" cy="3511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7A5B2F5-E167-2141-8E0C-D5BA1055D133}"/>
              </a:ext>
            </a:extLst>
          </p:cNvPr>
          <p:cNvSpPr txBox="1"/>
          <p:nvPr/>
        </p:nvSpPr>
        <p:spPr>
          <a:xfrm>
            <a:off x="1698756" y="4335540"/>
            <a:ext cx="17452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Altezza Logo:75px</a:t>
            </a:r>
          </a:p>
          <a:p>
            <a:r>
              <a:rPr lang="it-IT" sz="1400" dirty="0"/>
              <a:t>Larghezza logo:250px</a:t>
            </a:r>
          </a:p>
          <a:p>
            <a:r>
              <a:rPr lang="it-IT" sz="1400" dirty="0"/>
              <a:t>Left:20px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DB904E09-6E25-474F-ADCB-C0478B5BDE05}"/>
              </a:ext>
            </a:extLst>
          </p:cNvPr>
          <p:cNvCxnSpPr>
            <a:cxnSpLocks/>
          </p:cNvCxnSpPr>
          <p:nvPr/>
        </p:nvCxnSpPr>
        <p:spPr>
          <a:xfrm>
            <a:off x="10932134" y="3157870"/>
            <a:ext cx="0" cy="180753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AB36E59D-E3E9-CC44-9CBE-EF65F04750A2}"/>
              </a:ext>
            </a:extLst>
          </p:cNvPr>
          <p:cNvSpPr txBox="1"/>
          <p:nvPr/>
        </p:nvSpPr>
        <p:spPr>
          <a:xfrm>
            <a:off x="11032048" y="3110023"/>
            <a:ext cx="1076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Margin: 30px</a:t>
            </a: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B70230F1-5B99-5F43-967A-291D070F4C65}"/>
              </a:ext>
            </a:extLst>
          </p:cNvPr>
          <p:cNvCxnSpPr>
            <a:cxnSpLocks/>
          </p:cNvCxnSpPr>
          <p:nvPr/>
        </p:nvCxnSpPr>
        <p:spPr>
          <a:xfrm flipH="1">
            <a:off x="11913873" y="3464994"/>
            <a:ext cx="19483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C97C968-C5F9-C847-A3D1-A86A9AC21C68}"/>
              </a:ext>
            </a:extLst>
          </p:cNvPr>
          <p:cNvSpPr txBox="1"/>
          <p:nvPr/>
        </p:nvSpPr>
        <p:spPr>
          <a:xfrm>
            <a:off x="11218258" y="3432621"/>
            <a:ext cx="1076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Margin: 30px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4FCF135-C4A4-FD42-990E-7A70EA21E90A}"/>
              </a:ext>
            </a:extLst>
          </p:cNvPr>
          <p:cNvCxnSpPr>
            <a:cxnSpLocks/>
          </p:cNvCxnSpPr>
          <p:nvPr/>
        </p:nvCxnSpPr>
        <p:spPr>
          <a:xfrm flipV="1">
            <a:off x="10932134" y="3519378"/>
            <a:ext cx="0" cy="190243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36E5F4C4-D89E-7A4A-AAA0-8D29745480F2}"/>
              </a:ext>
            </a:extLst>
          </p:cNvPr>
          <p:cNvSpPr txBox="1"/>
          <p:nvPr/>
        </p:nvSpPr>
        <p:spPr>
          <a:xfrm>
            <a:off x="9951074" y="3444100"/>
            <a:ext cx="1076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Margin: 30px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1AEF62A5-CBD8-1F4A-B4D4-3F5AB3BF0EC9}"/>
              </a:ext>
            </a:extLst>
          </p:cNvPr>
          <p:cNvCxnSpPr>
            <a:cxnSpLocks/>
          </p:cNvCxnSpPr>
          <p:nvPr/>
        </p:nvCxnSpPr>
        <p:spPr>
          <a:xfrm>
            <a:off x="9739423" y="3464994"/>
            <a:ext cx="206427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CCA60A83-9B64-DA47-8C05-C873589CDD1D}"/>
              </a:ext>
            </a:extLst>
          </p:cNvPr>
          <p:cNvSpPr txBox="1"/>
          <p:nvPr/>
        </p:nvSpPr>
        <p:spPr>
          <a:xfrm>
            <a:off x="8779151" y="3305600"/>
            <a:ext cx="1076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Margin: 30px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5058C2F7-AF09-234B-A328-01F8FF5B78D3}"/>
              </a:ext>
            </a:extLst>
          </p:cNvPr>
          <p:cNvSpPr txBox="1"/>
          <p:nvPr/>
        </p:nvSpPr>
        <p:spPr>
          <a:xfrm>
            <a:off x="9945850" y="4089848"/>
            <a:ext cx="1745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h2: padding-top 10px</a:t>
            </a:r>
          </a:p>
          <a:p>
            <a:r>
              <a:rPr lang="it-IT" sz="1400" dirty="0"/>
              <a:t>Padding-left:30px</a:t>
            </a:r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88B49FAB-6839-CD47-B0F1-34F11F6D4D8E}"/>
              </a:ext>
            </a:extLst>
          </p:cNvPr>
          <p:cNvCxnSpPr>
            <a:cxnSpLocks/>
          </p:cNvCxnSpPr>
          <p:nvPr/>
        </p:nvCxnSpPr>
        <p:spPr>
          <a:xfrm>
            <a:off x="10627334" y="3838353"/>
            <a:ext cx="0" cy="32677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F7F5CE2-62E3-8B4D-A2C3-8F17B2039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B2B8C1B-4554-3D43-BD8D-E58DDAA54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95424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Parte Mobile(max-width:800px)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F9426F-B83D-4B4C-A98A-B137F781C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5424"/>
            <a:ext cx="12192000" cy="62625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1800" dirty="0"/>
              <a:t>Nav/Header:</a:t>
            </a:r>
          </a:p>
          <a:p>
            <a:pPr marL="0" indent="0">
              <a:buNone/>
            </a:pPr>
            <a:r>
              <a:rPr lang="it-IT" sz="1800" dirty="0"/>
              <a:t>Ho usato una madia-query di max-width: 800px , l’ho scelta affinchè il sito sia fruibile in tutti i dispositivi mobile  del device mode di chrome; </a:t>
            </a:r>
          </a:p>
          <a:p>
            <a:pPr marL="0" indent="0">
              <a:buNone/>
            </a:pPr>
            <a:r>
              <a:rPr lang="it-IT" sz="1800" dirty="0"/>
              <a:t>Ho ridotto tutti i font in base all’header font-size:1em;</a:t>
            </a:r>
          </a:p>
          <a:p>
            <a:pPr marL="0" indent="0">
              <a:buNone/>
            </a:pPr>
            <a:r>
              <a:rPr lang="it-IT" sz="1800" dirty="0"/>
              <a:t>Ho reso gli ‘a’ all’interno del #flex-cont ossia il conenuto della nav display:none e ho aggiunto il menu a tendina;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8AD68A2-521E-7F4E-BB24-E7B94A63C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198" y="2588820"/>
            <a:ext cx="8162657" cy="4087747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B2D8E2A-3855-3B41-9832-88E3865BFB7B}"/>
              </a:ext>
            </a:extLst>
          </p:cNvPr>
          <p:cNvCxnSpPr>
            <a:cxnSpLocks/>
          </p:cNvCxnSpPr>
          <p:nvPr/>
        </p:nvCxnSpPr>
        <p:spPr>
          <a:xfrm>
            <a:off x="2190306" y="2588820"/>
            <a:ext cx="0" cy="408774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E151C2E-3A83-854D-85C2-BD1611FEA390}"/>
              </a:ext>
            </a:extLst>
          </p:cNvPr>
          <p:cNvSpPr txBox="1"/>
          <p:nvPr/>
        </p:nvSpPr>
        <p:spPr>
          <a:xfrm>
            <a:off x="986010" y="3572823"/>
            <a:ext cx="1193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Altezza:500px</a:t>
            </a:r>
          </a:p>
        </p:txBody>
      </p:sp>
    </p:spTree>
    <p:extLst>
      <p:ext uri="{BB962C8B-B14F-4D97-AF65-F5344CB8AC3E}">
        <p14:creationId xmlns:p14="http://schemas.microsoft.com/office/powerpoint/2010/main" val="2260174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D32A35A-FA5D-CC4E-BE8C-5CCB4360A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BC80B58-4C5A-204A-AAA6-CB520DF0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7441"/>
          </a:xfrm>
        </p:spPr>
        <p:txBody>
          <a:bodyPr/>
          <a:lstStyle/>
          <a:p>
            <a:pPr algn="ctr"/>
            <a:r>
              <a:rPr lang="it-IT" dirty="0"/>
              <a:t>Section/Footer (max-width:800px)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6AE6F6-1CE2-424C-9423-881CC3FBF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7442"/>
            <a:ext cx="12192000" cy="6060557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Per quanto riguarda la section ho dato di altezza: 4000px;</a:t>
            </a:r>
          </a:p>
          <a:p>
            <a:pPr marL="0" indent="0">
              <a:buNone/>
            </a:pPr>
            <a:r>
              <a:rPr lang="it-IT" dirty="0"/>
              <a:t>Inoltre i display sono stati resi column , i font-size sono stati diminuiti ,</a:t>
            </a:r>
          </a:p>
          <a:p>
            <a:pPr marL="0" indent="0">
              <a:buNone/>
            </a:pPr>
            <a:r>
              <a:rPr lang="it-IT" dirty="0"/>
              <a:t>Le altezze dei box sono state rese rispettivamente:</a:t>
            </a:r>
          </a:p>
          <a:p>
            <a:pPr marL="0" indent="0">
              <a:buNone/>
            </a:pPr>
            <a:r>
              <a:rPr lang="it-IT" dirty="0"/>
              <a:t>Box1,Box2: 22.5% della section;</a:t>
            </a:r>
          </a:p>
          <a:p>
            <a:pPr marL="0" indent="0">
              <a:buNone/>
            </a:pPr>
            <a:r>
              <a:rPr lang="it-IT" dirty="0"/>
              <a:t>Box3: 5%;</a:t>
            </a:r>
          </a:p>
          <a:p>
            <a:pPr marL="0" indent="0">
              <a:buNone/>
            </a:pPr>
            <a:r>
              <a:rPr lang="it-IT" dirty="0"/>
              <a:t>Box4,Box5:25px;</a:t>
            </a:r>
          </a:p>
          <a:p>
            <a:pPr marL="0" indent="0">
              <a:buNone/>
            </a:pPr>
            <a:r>
              <a:rPr lang="it-IT" dirty="0"/>
              <a:t>Le  larghezze sono state impostate al 100% della pagina;</a:t>
            </a:r>
          </a:p>
          <a:p>
            <a:pPr marL="0" indent="0">
              <a:buNone/>
            </a:pPr>
            <a:r>
              <a:rPr lang="it-IT" dirty="0"/>
              <a:t>Inoltre le altezze delle immagini dei box4 e box5 sono state impostate al 40% del contenitore che li contengono.</a:t>
            </a:r>
          </a:p>
          <a:p>
            <a:pPr marL="0" indent="0">
              <a:buNone/>
            </a:pPr>
            <a:r>
              <a:rPr lang="it-IT" dirty="0"/>
              <a:t>Per quanto riguarda il footer ho reso il logo display:none e ho centrato nome e università;</a:t>
            </a:r>
          </a:p>
        </p:txBody>
      </p:sp>
    </p:spTree>
    <p:extLst>
      <p:ext uri="{BB962C8B-B14F-4D97-AF65-F5344CB8AC3E}">
        <p14:creationId xmlns:p14="http://schemas.microsoft.com/office/powerpoint/2010/main" val="2342740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64774E29-5E2C-D742-9EB3-442CBF67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97839" cy="6858001"/>
          </a:xfrm>
          <a:prstGeom prst="rect">
            <a:avLst/>
          </a:prstGeom>
        </p:spPr>
      </p:pic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E46DACA1-2C1A-8149-AEB0-033543F3C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dirty="0"/>
              <a:t>Mission Statement:</a:t>
            </a:r>
          </a:p>
          <a:p>
            <a:pPr marL="0" indent="0" algn="just">
              <a:buNone/>
            </a:pPr>
            <a:r>
              <a:rPr lang="it-IT" dirty="0"/>
              <a:t>Il sito si compone di due aspetti: FiereItaliaAllestment che consente al committente di allestire la propria fiera/evento ed l’aspetto di partecipazione in cui un cliente può acquistare un biglietto per la fiera alla quale ha intenzione di partecipare.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A9768E0C-0E36-CF4F-BDF1-4EBCE85D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Specifiche Mini-Homework1</a:t>
            </a:r>
          </a:p>
        </p:txBody>
      </p:sp>
    </p:spTree>
    <p:extLst>
      <p:ext uri="{BB962C8B-B14F-4D97-AF65-F5344CB8AC3E}">
        <p14:creationId xmlns:p14="http://schemas.microsoft.com/office/powerpoint/2010/main" val="417140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D2B083B-3839-BB42-AB39-675B69E29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255"/>
            <a:ext cx="12533244" cy="683974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C3A0D35-2F1C-9942-8B81-6C5271DD4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81675"/>
          </a:xfrm>
        </p:spPr>
        <p:txBody>
          <a:bodyPr/>
          <a:lstStyle/>
          <a:p>
            <a:pPr algn="ctr"/>
            <a:r>
              <a:rPr lang="it-IT" dirty="0"/>
              <a:t>Nav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C6CA9B5C-261A-4F46-AB71-7F708252D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1721" y="3197105"/>
            <a:ext cx="9909313" cy="745435"/>
          </a:xfr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14418F6-D2BD-5C49-AAE2-9B1063B0FE56}"/>
              </a:ext>
            </a:extLst>
          </p:cNvPr>
          <p:cNvCxnSpPr>
            <a:cxnSpLocks/>
          </p:cNvCxnSpPr>
          <p:nvPr/>
        </p:nvCxnSpPr>
        <p:spPr>
          <a:xfrm>
            <a:off x="1238015" y="3197104"/>
            <a:ext cx="0" cy="74543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41BC57A-84FC-324E-8C15-C323C2D1464D}"/>
              </a:ext>
            </a:extLst>
          </p:cNvPr>
          <p:cNvSpPr txBox="1"/>
          <p:nvPr/>
        </p:nvSpPr>
        <p:spPr>
          <a:xfrm>
            <a:off x="135405" y="3452358"/>
            <a:ext cx="1102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Altezza:75px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B2F4548-B429-EC47-B339-AB27960DDAAA}"/>
              </a:ext>
            </a:extLst>
          </p:cNvPr>
          <p:cNvSpPr txBox="1"/>
          <p:nvPr/>
        </p:nvSpPr>
        <p:spPr>
          <a:xfrm>
            <a:off x="1238015" y="4333573"/>
            <a:ext cx="1745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Altezza Logo:75px</a:t>
            </a:r>
          </a:p>
          <a:p>
            <a:r>
              <a:rPr lang="it-IT" sz="1400" dirty="0"/>
              <a:t>Larghezza logo:150px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14F9398D-FB90-B14E-84DE-191B70469035}"/>
              </a:ext>
            </a:extLst>
          </p:cNvPr>
          <p:cNvCxnSpPr>
            <a:cxnSpLocks/>
          </p:cNvCxnSpPr>
          <p:nvPr/>
        </p:nvCxnSpPr>
        <p:spPr>
          <a:xfrm>
            <a:off x="1351721" y="3137452"/>
            <a:ext cx="9909313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941DE7E-8E53-0742-8123-EEA7F27C531E}"/>
              </a:ext>
            </a:extLst>
          </p:cNvPr>
          <p:cNvSpPr txBox="1"/>
          <p:nvPr/>
        </p:nvSpPr>
        <p:spPr>
          <a:xfrm>
            <a:off x="4661761" y="2672043"/>
            <a:ext cx="227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Larghezza:100% della pagina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C5C6DFB4-4574-874E-8C41-AEDADA15C848}"/>
              </a:ext>
            </a:extLst>
          </p:cNvPr>
          <p:cNvCxnSpPr>
            <a:cxnSpLocks/>
          </p:cNvCxnSpPr>
          <p:nvPr/>
        </p:nvCxnSpPr>
        <p:spPr>
          <a:xfrm>
            <a:off x="2039771" y="3942539"/>
            <a:ext cx="0" cy="3511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entesi graffa chiusa 23">
            <a:extLst>
              <a:ext uri="{FF2B5EF4-FFF2-40B4-BE49-F238E27FC236}">
                <a16:creationId xmlns:a16="http://schemas.microsoft.com/office/drawing/2014/main" id="{0C4C74B7-9414-7A41-911D-B9C51525E0C8}"/>
              </a:ext>
            </a:extLst>
          </p:cNvPr>
          <p:cNvSpPr/>
          <p:nvPr/>
        </p:nvSpPr>
        <p:spPr>
          <a:xfrm rot="5400000">
            <a:off x="7037509" y="70179"/>
            <a:ext cx="351165" cy="8095884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5DBB111-7091-7D47-834E-9508147F1D8A}"/>
              </a:ext>
            </a:extLst>
          </p:cNvPr>
          <p:cNvSpPr txBox="1"/>
          <p:nvPr/>
        </p:nvSpPr>
        <p:spPr>
          <a:xfrm>
            <a:off x="6411333" y="4333573"/>
            <a:ext cx="160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Padding: 10px 15px</a:t>
            </a:r>
          </a:p>
        </p:txBody>
      </p:sp>
    </p:spTree>
    <p:extLst>
      <p:ext uri="{BB962C8B-B14F-4D97-AF65-F5344CB8AC3E}">
        <p14:creationId xmlns:p14="http://schemas.microsoft.com/office/powerpoint/2010/main" val="709063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DAC20F5-0471-2949-B088-06BF6DB48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B749726-7CF5-B74F-98FC-5753C34A4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00" y="32100"/>
            <a:ext cx="10515600" cy="911981"/>
          </a:xfrm>
        </p:spPr>
        <p:txBody>
          <a:bodyPr/>
          <a:lstStyle/>
          <a:p>
            <a:pPr algn="ctr"/>
            <a:r>
              <a:rPr lang="it-IT" dirty="0"/>
              <a:t>Header</a:t>
            </a:r>
          </a:p>
        </p:txBody>
      </p:sp>
      <p:pic>
        <p:nvPicPr>
          <p:cNvPr id="51" name="Segnaposto contenuto 45" descr="Immagine che contiene testo, interni, computer&#10;&#10;Descrizione generata automaticamente">
            <a:extLst>
              <a:ext uri="{FF2B5EF4-FFF2-40B4-BE49-F238E27FC236}">
                <a16:creationId xmlns:a16="http://schemas.microsoft.com/office/drawing/2014/main" id="{EE4827B2-C929-A242-A9BD-13864F75E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1444488" y="1873044"/>
            <a:ext cx="9006800" cy="4351338"/>
          </a:xfrm>
        </p:spPr>
      </p:pic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5E095FFE-AFF5-5945-9572-FE12676C9B10}"/>
              </a:ext>
            </a:extLst>
          </p:cNvPr>
          <p:cNvCxnSpPr>
            <a:cxnSpLocks/>
          </p:cNvCxnSpPr>
          <p:nvPr/>
        </p:nvCxnSpPr>
        <p:spPr>
          <a:xfrm>
            <a:off x="1272209" y="1825625"/>
            <a:ext cx="0" cy="435133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D4DD866C-58FF-3444-B483-BE3F429C1BDA}"/>
              </a:ext>
            </a:extLst>
          </p:cNvPr>
          <p:cNvSpPr txBox="1"/>
          <p:nvPr/>
        </p:nvSpPr>
        <p:spPr>
          <a:xfrm>
            <a:off x="113366" y="3661530"/>
            <a:ext cx="1193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Altezza:750px</a:t>
            </a:r>
          </a:p>
        </p:txBody>
      </p:sp>
      <p:sp>
        <p:nvSpPr>
          <p:cNvPr id="58" name="Parentesi graffa aperta 57">
            <a:extLst>
              <a:ext uri="{FF2B5EF4-FFF2-40B4-BE49-F238E27FC236}">
                <a16:creationId xmlns:a16="http://schemas.microsoft.com/office/drawing/2014/main" id="{0009A5E3-02F8-CA41-8E77-A76C77A8917B}"/>
              </a:ext>
            </a:extLst>
          </p:cNvPr>
          <p:cNvSpPr/>
          <p:nvPr/>
        </p:nvSpPr>
        <p:spPr>
          <a:xfrm rot="5400000">
            <a:off x="5770287" y="-2815048"/>
            <a:ext cx="355195" cy="9006794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3C0615AA-9F9F-2346-A720-F17E8CD9B858}"/>
              </a:ext>
            </a:extLst>
          </p:cNvPr>
          <p:cNvSpPr txBox="1"/>
          <p:nvPr/>
        </p:nvSpPr>
        <p:spPr>
          <a:xfrm>
            <a:off x="4682852" y="1136712"/>
            <a:ext cx="227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Larghezza:100% della pagina</a:t>
            </a:r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83E000E3-9B5A-2140-A329-8C2BC56E048E}"/>
              </a:ext>
            </a:extLst>
          </p:cNvPr>
          <p:cNvSpPr/>
          <p:nvPr/>
        </p:nvSpPr>
        <p:spPr>
          <a:xfrm>
            <a:off x="3644349" y="5347250"/>
            <a:ext cx="4333460" cy="9939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60ABF80E-2C2D-DF44-A2E5-047AC8F7172E}"/>
              </a:ext>
            </a:extLst>
          </p:cNvPr>
          <p:cNvSpPr txBox="1"/>
          <p:nvPr/>
        </p:nvSpPr>
        <p:spPr>
          <a:xfrm>
            <a:off x="8084879" y="5271959"/>
            <a:ext cx="1637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Margin-top:21.44px</a:t>
            </a:r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5CB610D4-46BE-EA4F-9C8C-DA56CCC53DA9}"/>
              </a:ext>
            </a:extLst>
          </p:cNvPr>
          <p:cNvSpPr/>
          <p:nvPr/>
        </p:nvSpPr>
        <p:spPr>
          <a:xfrm>
            <a:off x="3644349" y="5761518"/>
            <a:ext cx="4333460" cy="9939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BFAF6E6A-8004-7C42-AA69-94BCBCC65083}"/>
              </a:ext>
            </a:extLst>
          </p:cNvPr>
          <p:cNvSpPr txBox="1"/>
          <p:nvPr/>
        </p:nvSpPr>
        <p:spPr>
          <a:xfrm>
            <a:off x="8150087" y="5607629"/>
            <a:ext cx="1932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Margin-bottom:21.44px</a:t>
            </a:r>
          </a:p>
        </p:txBody>
      </p:sp>
      <p:sp>
        <p:nvSpPr>
          <p:cNvPr id="83" name="Parentesi graffa aperta 82">
            <a:extLst>
              <a:ext uri="{FF2B5EF4-FFF2-40B4-BE49-F238E27FC236}">
                <a16:creationId xmlns:a16="http://schemas.microsoft.com/office/drawing/2014/main" id="{8F7612F8-45E2-A342-AFC3-0BE00611F5C7}"/>
              </a:ext>
            </a:extLst>
          </p:cNvPr>
          <p:cNvSpPr/>
          <p:nvPr/>
        </p:nvSpPr>
        <p:spPr>
          <a:xfrm rot="5400000">
            <a:off x="5812902" y="1210947"/>
            <a:ext cx="208384" cy="7434471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A4D1020C-4A3C-4C48-B7BC-60C46FBC13A3}"/>
              </a:ext>
            </a:extLst>
          </p:cNvPr>
          <p:cNvSpPr txBox="1"/>
          <p:nvPr/>
        </p:nvSpPr>
        <p:spPr>
          <a:xfrm>
            <a:off x="4555040" y="4509116"/>
            <a:ext cx="2255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Larghezza:1194px , top:25px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81A77DE6-9526-9944-803F-A3C75A1086C9}"/>
              </a:ext>
            </a:extLst>
          </p:cNvPr>
          <p:cNvSpPr txBox="1"/>
          <p:nvPr/>
        </p:nvSpPr>
        <p:spPr>
          <a:xfrm>
            <a:off x="1740703" y="5503437"/>
            <a:ext cx="142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Padding: 5px 8px</a:t>
            </a:r>
          </a:p>
        </p:txBody>
      </p:sp>
      <p:cxnSp>
        <p:nvCxnSpPr>
          <p:cNvPr id="90" name="Connettore 2 89">
            <a:extLst>
              <a:ext uri="{FF2B5EF4-FFF2-40B4-BE49-F238E27FC236}">
                <a16:creationId xmlns:a16="http://schemas.microsoft.com/office/drawing/2014/main" id="{A732C0C0-3AA8-2B47-ABAD-813E08EAABAE}"/>
              </a:ext>
            </a:extLst>
          </p:cNvPr>
          <p:cNvCxnSpPr>
            <a:cxnSpLocks/>
          </p:cNvCxnSpPr>
          <p:nvPr/>
        </p:nvCxnSpPr>
        <p:spPr>
          <a:xfrm>
            <a:off x="3220278" y="5657325"/>
            <a:ext cx="30531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>
            <a:extLst>
              <a:ext uri="{FF2B5EF4-FFF2-40B4-BE49-F238E27FC236}">
                <a16:creationId xmlns:a16="http://schemas.microsoft.com/office/drawing/2014/main" id="{2BA1C946-DDB0-D44A-9726-8C27B8349870}"/>
              </a:ext>
            </a:extLst>
          </p:cNvPr>
          <p:cNvCxnSpPr>
            <a:cxnSpLocks/>
          </p:cNvCxnSpPr>
          <p:nvPr/>
        </p:nvCxnSpPr>
        <p:spPr>
          <a:xfrm flipV="1">
            <a:off x="2670313" y="5347251"/>
            <a:ext cx="0" cy="26037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>
            <a:extLst>
              <a:ext uri="{FF2B5EF4-FFF2-40B4-BE49-F238E27FC236}">
                <a16:creationId xmlns:a16="http://schemas.microsoft.com/office/drawing/2014/main" id="{434A0D4F-E505-6742-A275-B60A1975323C}"/>
              </a:ext>
            </a:extLst>
          </p:cNvPr>
          <p:cNvCxnSpPr>
            <a:cxnSpLocks/>
          </p:cNvCxnSpPr>
          <p:nvPr/>
        </p:nvCxnSpPr>
        <p:spPr>
          <a:xfrm>
            <a:off x="6539947" y="6035012"/>
            <a:ext cx="30531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asellaDiTesto 97">
            <a:extLst>
              <a:ext uri="{FF2B5EF4-FFF2-40B4-BE49-F238E27FC236}">
                <a16:creationId xmlns:a16="http://schemas.microsoft.com/office/drawing/2014/main" id="{9F2D116E-3993-8E43-8539-98A2A3D611E6}"/>
              </a:ext>
            </a:extLst>
          </p:cNvPr>
          <p:cNvSpPr txBox="1"/>
          <p:nvPr/>
        </p:nvSpPr>
        <p:spPr>
          <a:xfrm>
            <a:off x="6871769" y="5846204"/>
            <a:ext cx="142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Padding: 3px 5px</a:t>
            </a:r>
          </a:p>
        </p:txBody>
      </p: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CF2D3027-1B2D-3B4C-8AF4-03BCDD1D0995}"/>
              </a:ext>
            </a:extLst>
          </p:cNvPr>
          <p:cNvSpPr txBox="1"/>
          <p:nvPr/>
        </p:nvSpPr>
        <p:spPr>
          <a:xfrm>
            <a:off x="2800324" y="5933810"/>
            <a:ext cx="2348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Larghezza:731px Altezza:53px</a:t>
            </a:r>
          </a:p>
        </p:txBody>
      </p: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ACBC398D-0A54-D14A-AAFA-091CBB453280}"/>
              </a:ext>
            </a:extLst>
          </p:cNvPr>
          <p:cNvCxnSpPr>
            <a:cxnSpLocks/>
          </p:cNvCxnSpPr>
          <p:nvPr/>
        </p:nvCxnSpPr>
        <p:spPr>
          <a:xfrm flipV="1">
            <a:off x="4075875" y="5860911"/>
            <a:ext cx="0" cy="15388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Parentesi graffa chiusa 101">
            <a:extLst>
              <a:ext uri="{FF2B5EF4-FFF2-40B4-BE49-F238E27FC236}">
                <a16:creationId xmlns:a16="http://schemas.microsoft.com/office/drawing/2014/main" id="{AAA5C919-9D21-DA48-B1B5-EE7CAD21C188}"/>
              </a:ext>
            </a:extLst>
          </p:cNvPr>
          <p:cNvSpPr/>
          <p:nvPr/>
        </p:nvSpPr>
        <p:spPr>
          <a:xfrm flipV="1">
            <a:off x="9637638" y="5032373"/>
            <a:ext cx="168969" cy="336680"/>
          </a:xfrm>
          <a:prstGeom prst="rightBrac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3" name="CasellaDiTesto 102">
            <a:extLst>
              <a:ext uri="{FF2B5EF4-FFF2-40B4-BE49-F238E27FC236}">
                <a16:creationId xmlns:a16="http://schemas.microsoft.com/office/drawing/2014/main" id="{8047DA93-AFFA-2A43-950A-AF7AD8BF0B7E}"/>
              </a:ext>
            </a:extLst>
          </p:cNvPr>
          <p:cNvSpPr txBox="1"/>
          <p:nvPr/>
        </p:nvSpPr>
        <p:spPr>
          <a:xfrm>
            <a:off x="9705024" y="5166114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dirty="0">
                <a:solidFill>
                  <a:schemeClr val="bg1"/>
                </a:solidFill>
              </a:rPr>
              <a:t>Altezza: 65px</a:t>
            </a:r>
          </a:p>
        </p:txBody>
      </p:sp>
    </p:spTree>
    <p:extLst>
      <p:ext uri="{BB962C8B-B14F-4D97-AF65-F5344CB8AC3E}">
        <p14:creationId xmlns:p14="http://schemas.microsoft.com/office/powerpoint/2010/main" val="525011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73CA54BB-1331-FB4D-9158-78601F66C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73D9583-183C-D349-BF64-107964593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157" y="0"/>
            <a:ext cx="10399643" cy="907084"/>
          </a:xfrm>
        </p:spPr>
        <p:txBody>
          <a:bodyPr/>
          <a:lstStyle/>
          <a:p>
            <a:pPr algn="ctr"/>
            <a:r>
              <a:rPr lang="it-IT" dirty="0"/>
              <a:t>Section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6A14B7-8CA7-1A4A-845E-59829DBA7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2920" y="907084"/>
            <a:ext cx="12405293" cy="59509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600" dirty="0"/>
              <a:t>La section è stata divisa tramite dei div in 5 box  display flex posti in flex-column:</a:t>
            </a:r>
          </a:p>
          <a:p>
            <a:pPr marL="0" indent="0">
              <a:buNone/>
            </a:pPr>
            <a:r>
              <a:rPr lang="it-IT" sz="1600" dirty="0"/>
              <a:t>Box1,Box2: altezza:20%  larghezza:100%;</a:t>
            </a:r>
          </a:p>
          <a:p>
            <a:pPr marL="0" indent="0">
              <a:buNone/>
            </a:pPr>
            <a:r>
              <a:rPr lang="it-IT" sz="1600" dirty="0"/>
              <a:t>Box3: altezza:10% larghezza:100%;</a:t>
            </a:r>
          </a:p>
          <a:p>
            <a:pPr marL="0" indent="0">
              <a:buNone/>
            </a:pPr>
            <a:r>
              <a:rPr lang="it-IT" sz="1600" dirty="0"/>
              <a:t>Box4,Box5: altezza: 25% larghezza:100%; </a:t>
            </a:r>
          </a:p>
          <a:p>
            <a:pPr marL="0" indent="0">
              <a:buNone/>
            </a:pPr>
            <a:r>
              <a:rPr lang="it-IT" sz="2400" dirty="0"/>
              <a:t>BOX1:</a:t>
            </a:r>
          </a:p>
          <a:p>
            <a:pPr marL="0" indent="0">
              <a:buNone/>
            </a:pPr>
            <a:endParaRPr lang="it-IT" sz="1600" dirty="0"/>
          </a:p>
          <a:p>
            <a:pPr marL="0" indent="0" algn="ctr">
              <a:buNone/>
            </a:pPr>
            <a:endParaRPr lang="it-IT" dirty="0"/>
          </a:p>
          <a:p>
            <a:pPr marL="0" indent="0">
              <a:buNone/>
            </a:pP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46B5696-CCDE-264D-8D84-16ECCB475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875" y="2933336"/>
            <a:ext cx="9846365" cy="3372075"/>
          </a:xfrm>
          <a:prstGeom prst="rect">
            <a:avLst/>
          </a:prstGeom>
        </p:spPr>
      </p:pic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3BCA0B25-3FE3-A44B-B8A0-32CB176CAB84}"/>
              </a:ext>
            </a:extLst>
          </p:cNvPr>
          <p:cNvSpPr/>
          <p:nvPr/>
        </p:nvSpPr>
        <p:spPr>
          <a:xfrm>
            <a:off x="954157" y="2933335"/>
            <a:ext cx="276637" cy="3372076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982EF13-50E7-764E-BA8A-4D50284DD9C7}"/>
              </a:ext>
            </a:extLst>
          </p:cNvPr>
          <p:cNvSpPr txBox="1"/>
          <p:nvPr/>
        </p:nvSpPr>
        <p:spPr>
          <a:xfrm>
            <a:off x="-110375" y="4357763"/>
            <a:ext cx="11464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Altezza</a:t>
            </a:r>
          </a:p>
          <a:p>
            <a:pPr algn="ctr"/>
            <a:r>
              <a:rPr lang="it-IT" sz="1400" dirty="0"/>
              <a:t>Box1:20%</a:t>
            </a:r>
          </a:p>
          <a:p>
            <a:pPr algn="ctr"/>
            <a:r>
              <a:rPr lang="it-IT" sz="1400" dirty="0"/>
              <a:t> della section</a:t>
            </a:r>
          </a:p>
        </p:txBody>
      </p: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814F1B3E-0F39-4F45-B191-03014D63E0AD}"/>
              </a:ext>
            </a:extLst>
          </p:cNvPr>
          <p:cNvSpPr/>
          <p:nvPr/>
        </p:nvSpPr>
        <p:spPr>
          <a:xfrm rot="5400000">
            <a:off x="5801321" y="-2356581"/>
            <a:ext cx="733474" cy="9846366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DA2FCB8-4A64-EA42-AE13-8DB9E5FB98E5}"/>
              </a:ext>
            </a:extLst>
          </p:cNvPr>
          <p:cNvSpPr txBox="1"/>
          <p:nvPr/>
        </p:nvSpPr>
        <p:spPr>
          <a:xfrm>
            <a:off x="4998405" y="1878839"/>
            <a:ext cx="231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Larghezza:100% della section</a:t>
            </a:r>
          </a:p>
        </p:txBody>
      </p:sp>
      <p:sp>
        <p:nvSpPr>
          <p:cNvPr id="11" name="Parentesi graffa aperta 10">
            <a:extLst>
              <a:ext uri="{FF2B5EF4-FFF2-40B4-BE49-F238E27FC236}">
                <a16:creationId xmlns:a16="http://schemas.microsoft.com/office/drawing/2014/main" id="{496EBFC3-CD71-3F49-BC30-4C5902651B13}"/>
              </a:ext>
            </a:extLst>
          </p:cNvPr>
          <p:cNvSpPr/>
          <p:nvPr/>
        </p:nvSpPr>
        <p:spPr>
          <a:xfrm rot="5400000">
            <a:off x="3741244" y="313544"/>
            <a:ext cx="110175" cy="5102916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2CF074-EA7C-2A43-AEC0-A8E64013C712}"/>
              </a:ext>
            </a:extLst>
          </p:cNvPr>
          <p:cNvSpPr txBox="1"/>
          <p:nvPr/>
        </p:nvSpPr>
        <p:spPr>
          <a:xfrm>
            <a:off x="2427569" y="2541234"/>
            <a:ext cx="2173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Box1-cont: Larghezza:100%</a:t>
            </a:r>
          </a:p>
        </p:txBody>
      </p:sp>
      <p:sp>
        <p:nvSpPr>
          <p:cNvPr id="13" name="Parentesi graffa aperta 12">
            <a:extLst>
              <a:ext uri="{FF2B5EF4-FFF2-40B4-BE49-F238E27FC236}">
                <a16:creationId xmlns:a16="http://schemas.microsoft.com/office/drawing/2014/main" id="{F22DD74E-99E9-7841-B225-464C948101DD}"/>
              </a:ext>
            </a:extLst>
          </p:cNvPr>
          <p:cNvSpPr/>
          <p:nvPr/>
        </p:nvSpPr>
        <p:spPr>
          <a:xfrm rot="5400000">
            <a:off x="8668154" y="492621"/>
            <a:ext cx="110177" cy="4735994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2EC0803-8FB5-DA42-8546-D5BFC490EB2A}"/>
              </a:ext>
            </a:extLst>
          </p:cNvPr>
          <p:cNvSpPr txBox="1"/>
          <p:nvPr/>
        </p:nvSpPr>
        <p:spPr>
          <a:xfrm>
            <a:off x="3186310" y="6434121"/>
            <a:ext cx="215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Box1-cont ha Margin:25px;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55EFE1A-EC47-AC48-8888-C89306BBF0EF}"/>
              </a:ext>
            </a:extLst>
          </p:cNvPr>
          <p:cNvCxnSpPr>
            <a:cxnSpLocks/>
          </p:cNvCxnSpPr>
          <p:nvPr/>
        </p:nvCxnSpPr>
        <p:spPr>
          <a:xfrm flipV="1">
            <a:off x="2266122" y="6318657"/>
            <a:ext cx="0" cy="214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4188AB1-05BE-DD43-86B9-E306595B33B9}"/>
              </a:ext>
            </a:extLst>
          </p:cNvPr>
          <p:cNvSpPr txBox="1"/>
          <p:nvPr/>
        </p:nvSpPr>
        <p:spPr>
          <a:xfrm>
            <a:off x="1095533" y="6460690"/>
            <a:ext cx="1955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Box1-cont: altezza100%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5AC14189-B489-5A49-AEB5-8F1271F54B4E}"/>
              </a:ext>
            </a:extLst>
          </p:cNvPr>
          <p:cNvSpPr/>
          <p:nvPr/>
        </p:nvSpPr>
        <p:spPr>
          <a:xfrm>
            <a:off x="1842054" y="3677361"/>
            <a:ext cx="3684104" cy="24730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Margin:22.41px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6C627356-CA52-B646-9031-563653EC9228}"/>
              </a:ext>
            </a:extLst>
          </p:cNvPr>
          <p:cNvSpPr/>
          <p:nvPr/>
        </p:nvSpPr>
        <p:spPr>
          <a:xfrm>
            <a:off x="2045811" y="4126806"/>
            <a:ext cx="3480347" cy="15099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Margin:12.45px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226015D1-7D01-014F-84EE-5017D7561285}"/>
              </a:ext>
            </a:extLst>
          </p:cNvPr>
          <p:cNvSpPr/>
          <p:nvPr/>
        </p:nvSpPr>
        <p:spPr>
          <a:xfrm>
            <a:off x="2162055" y="5574427"/>
            <a:ext cx="3480347" cy="15099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Margin:15px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1858438C-E2F9-C145-913B-988343460101}"/>
              </a:ext>
            </a:extLst>
          </p:cNvPr>
          <p:cNvCxnSpPr>
            <a:cxnSpLocks/>
          </p:cNvCxnSpPr>
          <p:nvPr/>
        </p:nvCxnSpPr>
        <p:spPr>
          <a:xfrm>
            <a:off x="4262149" y="5938354"/>
            <a:ext cx="311571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E90785F-C1E8-364F-8DFB-6027E5B9F30C}"/>
              </a:ext>
            </a:extLst>
          </p:cNvPr>
          <p:cNvSpPr txBox="1"/>
          <p:nvPr/>
        </p:nvSpPr>
        <p:spPr>
          <a:xfrm>
            <a:off x="4587801" y="5757296"/>
            <a:ext cx="142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Padding: 3px 5px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50424E4-DA53-AB41-9378-75D0B0A1470C}"/>
              </a:ext>
            </a:extLst>
          </p:cNvPr>
          <p:cNvSpPr txBox="1"/>
          <p:nvPr/>
        </p:nvSpPr>
        <p:spPr>
          <a:xfrm>
            <a:off x="6824154" y="6425937"/>
            <a:ext cx="18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Box1-img: altezza 100%</a:t>
            </a: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6E341A-B4EE-6B41-A5E3-CBBFF9F2E367}"/>
              </a:ext>
            </a:extLst>
          </p:cNvPr>
          <p:cNvCxnSpPr>
            <a:cxnSpLocks/>
          </p:cNvCxnSpPr>
          <p:nvPr/>
        </p:nvCxnSpPr>
        <p:spPr>
          <a:xfrm flipV="1">
            <a:off x="7271995" y="6305411"/>
            <a:ext cx="0" cy="214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A2F20C9-BAB1-0D4C-A739-5134CC262AAD}"/>
              </a:ext>
            </a:extLst>
          </p:cNvPr>
          <p:cNvSpPr txBox="1"/>
          <p:nvPr/>
        </p:nvSpPr>
        <p:spPr>
          <a:xfrm>
            <a:off x="7282826" y="2507068"/>
            <a:ext cx="2120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Box1-img: Larghezza:100%</a:t>
            </a:r>
          </a:p>
        </p:txBody>
      </p:sp>
    </p:spTree>
    <p:extLst>
      <p:ext uri="{BB962C8B-B14F-4D97-AF65-F5344CB8AC3E}">
        <p14:creationId xmlns:p14="http://schemas.microsoft.com/office/powerpoint/2010/main" val="327602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E619C31-CD2E-E241-B90E-949EF5CEE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41" y="0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A42958B-3D36-2F41-B4D7-6B0400014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4399"/>
          </a:xfrm>
        </p:spPr>
        <p:txBody>
          <a:bodyPr/>
          <a:lstStyle/>
          <a:p>
            <a:pPr algn="ctr"/>
            <a:r>
              <a:rPr lang="it-IT" dirty="0"/>
              <a:t>Box2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16F6173-B859-974F-8D59-10CEF8FDF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8681" y="2132319"/>
            <a:ext cx="10515600" cy="3630355"/>
          </a:xfrm>
        </p:spPr>
      </p:pic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1AD3CB31-2D57-B341-8A94-5A2026CBFBF3}"/>
              </a:ext>
            </a:extLst>
          </p:cNvPr>
          <p:cNvSpPr/>
          <p:nvPr/>
        </p:nvSpPr>
        <p:spPr>
          <a:xfrm rot="5400000">
            <a:off x="6007985" y="-3633667"/>
            <a:ext cx="1036993" cy="10515600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383A12B8-AE54-CB47-BC6B-363CA1A7543F}"/>
              </a:ext>
            </a:extLst>
          </p:cNvPr>
          <p:cNvSpPr/>
          <p:nvPr/>
        </p:nvSpPr>
        <p:spPr>
          <a:xfrm>
            <a:off x="962010" y="2132318"/>
            <a:ext cx="306670" cy="3630356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3EE7597-ECF5-FC4C-BA96-4ADE9715AEE9}"/>
              </a:ext>
            </a:extLst>
          </p:cNvPr>
          <p:cNvSpPr txBox="1"/>
          <p:nvPr/>
        </p:nvSpPr>
        <p:spPr>
          <a:xfrm>
            <a:off x="-52526" y="3734272"/>
            <a:ext cx="11224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Altezza</a:t>
            </a:r>
          </a:p>
          <a:p>
            <a:pPr algn="ctr"/>
            <a:r>
              <a:rPr lang="it-IT" sz="1400" dirty="0"/>
              <a:t>Box2:20%</a:t>
            </a:r>
          </a:p>
          <a:p>
            <a:pPr algn="ctr"/>
            <a:r>
              <a:rPr lang="it-IT" sz="1400" dirty="0"/>
              <a:t>Della section</a:t>
            </a:r>
          </a:p>
        </p:txBody>
      </p:sp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194EE6A8-98A8-864D-B91A-2D098A602B76}"/>
              </a:ext>
            </a:extLst>
          </p:cNvPr>
          <p:cNvSpPr/>
          <p:nvPr/>
        </p:nvSpPr>
        <p:spPr>
          <a:xfrm rot="5400000">
            <a:off x="3892576" y="-682814"/>
            <a:ext cx="189129" cy="5436923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AD02935-4AEC-B049-BCCF-463C858E4689}"/>
              </a:ext>
            </a:extLst>
          </p:cNvPr>
          <p:cNvSpPr txBox="1"/>
          <p:nvPr/>
        </p:nvSpPr>
        <p:spPr>
          <a:xfrm>
            <a:off x="2900624" y="1668548"/>
            <a:ext cx="2173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Box2-cont: Larghezza:100%</a:t>
            </a:r>
          </a:p>
        </p:txBody>
      </p:sp>
      <p:sp>
        <p:nvSpPr>
          <p:cNvPr id="19" name="Parentesi graffa aperta 18">
            <a:extLst>
              <a:ext uri="{FF2B5EF4-FFF2-40B4-BE49-F238E27FC236}">
                <a16:creationId xmlns:a16="http://schemas.microsoft.com/office/drawing/2014/main" id="{12EB13B5-FB3E-A24B-BE81-CE158013C244}"/>
              </a:ext>
            </a:extLst>
          </p:cNvPr>
          <p:cNvSpPr/>
          <p:nvPr/>
        </p:nvSpPr>
        <p:spPr>
          <a:xfrm rot="5400000">
            <a:off x="9136359" y="-505291"/>
            <a:ext cx="217159" cy="5078683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12E113C-CE54-8D4E-9A9D-CD14482777B6}"/>
              </a:ext>
            </a:extLst>
          </p:cNvPr>
          <p:cNvSpPr txBox="1"/>
          <p:nvPr/>
        </p:nvSpPr>
        <p:spPr>
          <a:xfrm>
            <a:off x="8158422" y="1624133"/>
            <a:ext cx="2120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Box2-img: Larghezza:100%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BA38A4E-BCB5-0341-A564-8984A66E4444}"/>
              </a:ext>
            </a:extLst>
          </p:cNvPr>
          <p:cNvSpPr txBox="1"/>
          <p:nvPr/>
        </p:nvSpPr>
        <p:spPr>
          <a:xfrm>
            <a:off x="1784646" y="5963083"/>
            <a:ext cx="1910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Box2-cont: altezza100%</a:t>
            </a:r>
          </a:p>
          <a:p>
            <a:endParaRPr lang="it-IT" sz="1400" dirty="0"/>
          </a:p>
          <a:p>
            <a:r>
              <a:rPr lang="it-IT" sz="1400" dirty="0"/>
              <a:t>Box2 ha margin:25px;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9C47A349-3283-9E45-96B0-53200DB58704}"/>
              </a:ext>
            </a:extLst>
          </p:cNvPr>
          <p:cNvCxnSpPr>
            <a:cxnSpLocks/>
          </p:cNvCxnSpPr>
          <p:nvPr/>
        </p:nvCxnSpPr>
        <p:spPr>
          <a:xfrm flipV="1">
            <a:off x="2425148" y="5762674"/>
            <a:ext cx="0" cy="3077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0951E55-CF9F-F94C-9D19-779F6B9F9017}"/>
              </a:ext>
            </a:extLst>
          </p:cNvPr>
          <p:cNvSpPr txBox="1"/>
          <p:nvPr/>
        </p:nvSpPr>
        <p:spPr>
          <a:xfrm>
            <a:off x="7085515" y="5969522"/>
            <a:ext cx="18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Box2-img: altezza 100%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2C4E9407-EDC1-2749-A980-FF7BF49357FA}"/>
              </a:ext>
            </a:extLst>
          </p:cNvPr>
          <p:cNvCxnSpPr>
            <a:cxnSpLocks/>
          </p:cNvCxnSpPr>
          <p:nvPr/>
        </p:nvCxnSpPr>
        <p:spPr>
          <a:xfrm flipV="1">
            <a:off x="7881595" y="5807873"/>
            <a:ext cx="0" cy="2625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tangolo 26">
            <a:extLst>
              <a:ext uri="{FF2B5EF4-FFF2-40B4-BE49-F238E27FC236}">
                <a16:creationId xmlns:a16="http://schemas.microsoft.com/office/drawing/2014/main" id="{0BA1FDCB-4CF1-6F45-8B72-8C645761069F}"/>
              </a:ext>
            </a:extLst>
          </p:cNvPr>
          <p:cNvSpPr/>
          <p:nvPr/>
        </p:nvSpPr>
        <p:spPr>
          <a:xfrm>
            <a:off x="2145087" y="2922012"/>
            <a:ext cx="3684104" cy="24730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Margin:22.41px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B7986A98-CE67-5D4D-964D-A5A80C6BF337}"/>
              </a:ext>
            </a:extLst>
          </p:cNvPr>
          <p:cNvSpPr/>
          <p:nvPr/>
        </p:nvSpPr>
        <p:spPr>
          <a:xfrm>
            <a:off x="2348844" y="3432261"/>
            <a:ext cx="3480347" cy="15099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Margin:12.45px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B7417141-0FC0-9A48-8FBE-7F0E8BB0649E}"/>
              </a:ext>
            </a:extLst>
          </p:cNvPr>
          <p:cNvSpPr/>
          <p:nvPr/>
        </p:nvSpPr>
        <p:spPr>
          <a:xfrm>
            <a:off x="2246965" y="4739540"/>
            <a:ext cx="3480347" cy="15099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Margin:15px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13777AE6-89F1-4040-9A00-7CE724A2D859}"/>
              </a:ext>
            </a:extLst>
          </p:cNvPr>
          <p:cNvCxnSpPr>
            <a:cxnSpLocks/>
          </p:cNvCxnSpPr>
          <p:nvPr/>
        </p:nvCxnSpPr>
        <p:spPr>
          <a:xfrm>
            <a:off x="4606705" y="5063711"/>
            <a:ext cx="311571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508D157-B43E-3540-8BA5-B60039B140E9}"/>
              </a:ext>
            </a:extLst>
          </p:cNvPr>
          <p:cNvSpPr txBox="1"/>
          <p:nvPr/>
        </p:nvSpPr>
        <p:spPr>
          <a:xfrm>
            <a:off x="4946461" y="4890539"/>
            <a:ext cx="142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Padding: 3px 5px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22BA5E0-234F-0846-BE32-2BEC59224A48}"/>
              </a:ext>
            </a:extLst>
          </p:cNvPr>
          <p:cNvSpPr txBox="1"/>
          <p:nvPr/>
        </p:nvSpPr>
        <p:spPr>
          <a:xfrm>
            <a:off x="5211662" y="790053"/>
            <a:ext cx="2709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 Box2:100% della section</a:t>
            </a:r>
          </a:p>
        </p:txBody>
      </p:sp>
    </p:spTree>
    <p:extLst>
      <p:ext uri="{BB962C8B-B14F-4D97-AF65-F5344CB8AC3E}">
        <p14:creationId xmlns:p14="http://schemas.microsoft.com/office/powerpoint/2010/main" val="3513637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93A1F91-99AC-4D4E-A85F-2D961E9FB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4"/>
            <a:ext cx="12397839" cy="68580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578BE89-04AA-2840-A794-932A9BE59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08383"/>
          </a:xfrm>
        </p:spPr>
        <p:txBody>
          <a:bodyPr/>
          <a:lstStyle/>
          <a:p>
            <a:pPr algn="ctr"/>
            <a:r>
              <a:rPr lang="it-IT" dirty="0"/>
              <a:t>Box3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074132F4-4422-0345-98B4-B2C55D009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8702" y="2460914"/>
            <a:ext cx="9382539" cy="1623170"/>
          </a:xfrm>
        </p:spPr>
      </p:pic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F847E551-C169-1F45-BEFC-88BB791A722B}"/>
              </a:ext>
            </a:extLst>
          </p:cNvPr>
          <p:cNvSpPr/>
          <p:nvPr/>
        </p:nvSpPr>
        <p:spPr>
          <a:xfrm>
            <a:off x="1419640" y="2471752"/>
            <a:ext cx="276637" cy="1623170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CC164C2-0431-5A41-AB3C-325CA30D9043}"/>
              </a:ext>
            </a:extLst>
          </p:cNvPr>
          <p:cNvSpPr txBox="1"/>
          <p:nvPr/>
        </p:nvSpPr>
        <p:spPr>
          <a:xfrm>
            <a:off x="0" y="2914005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Altezza Box3: </a:t>
            </a:r>
          </a:p>
          <a:p>
            <a:pPr algn="ctr"/>
            <a:r>
              <a:rPr lang="it-IT" sz="1400" dirty="0"/>
              <a:t>10% della section</a:t>
            </a:r>
          </a:p>
        </p:txBody>
      </p:sp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B40F3E89-27FA-0547-AEC4-BD76939DAB1B}"/>
              </a:ext>
            </a:extLst>
          </p:cNvPr>
          <p:cNvSpPr/>
          <p:nvPr/>
        </p:nvSpPr>
        <p:spPr>
          <a:xfrm rot="5400000">
            <a:off x="6117872" y="-2500031"/>
            <a:ext cx="539349" cy="9382540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4D57FA3-1FEC-DE47-A449-55038F797A53}"/>
              </a:ext>
            </a:extLst>
          </p:cNvPr>
          <p:cNvSpPr txBox="1"/>
          <p:nvPr/>
        </p:nvSpPr>
        <p:spPr>
          <a:xfrm>
            <a:off x="5658821" y="1372523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Larghezza Box3: </a:t>
            </a:r>
          </a:p>
          <a:p>
            <a:pPr algn="ctr"/>
            <a:r>
              <a:rPr lang="it-IT" sz="1400" dirty="0"/>
              <a:t>10% della section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77ED720-3084-CD41-8B3E-3591A3D8D76C}"/>
              </a:ext>
            </a:extLst>
          </p:cNvPr>
          <p:cNvCxnSpPr>
            <a:cxnSpLocks/>
          </p:cNvCxnSpPr>
          <p:nvPr/>
        </p:nvCxnSpPr>
        <p:spPr>
          <a:xfrm>
            <a:off x="7455923" y="3818007"/>
            <a:ext cx="31157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FD6814C-7384-7A40-89A6-AE9806D6214F}"/>
              </a:ext>
            </a:extLst>
          </p:cNvPr>
          <p:cNvSpPr txBox="1"/>
          <p:nvPr/>
        </p:nvSpPr>
        <p:spPr>
          <a:xfrm>
            <a:off x="7779919" y="3664118"/>
            <a:ext cx="142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Padding: 3px 5px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4E4B030-E2C5-AA41-B4AA-E2E2EE7653FC}"/>
              </a:ext>
            </a:extLst>
          </p:cNvPr>
          <p:cNvSpPr txBox="1"/>
          <p:nvPr/>
        </p:nvSpPr>
        <p:spPr>
          <a:xfrm>
            <a:off x="0" y="4763504"/>
            <a:ext cx="932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Il box3 a sua volta contiene un div di classe box3-cont: di altezza e larghezza parii al 100% di Box3.</a:t>
            </a:r>
          </a:p>
        </p:txBody>
      </p:sp>
    </p:spTree>
    <p:extLst>
      <p:ext uri="{BB962C8B-B14F-4D97-AF65-F5344CB8AC3E}">
        <p14:creationId xmlns:p14="http://schemas.microsoft.com/office/powerpoint/2010/main" val="2623098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CD4CE89-C794-3C42-AB70-F32321B71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63" y="0"/>
            <a:ext cx="12244526" cy="710400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F217B2A-7C69-5446-BF9B-14346BCFC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7651"/>
          </a:xfrm>
        </p:spPr>
        <p:txBody>
          <a:bodyPr/>
          <a:lstStyle/>
          <a:p>
            <a:pPr algn="ctr"/>
            <a:r>
              <a:rPr lang="it-IT" dirty="0"/>
              <a:t>Box4</a:t>
            </a:r>
          </a:p>
        </p:txBody>
      </p:sp>
      <p:pic>
        <p:nvPicPr>
          <p:cNvPr id="10" name="Segnaposto contenuto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7B63D07C-BA75-3946-98F4-4B6956D91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4870" y="2006852"/>
            <a:ext cx="10515600" cy="3836707"/>
          </a:xfrm>
        </p:spPr>
      </p:pic>
      <p:sp>
        <p:nvSpPr>
          <p:cNvPr id="11" name="Parentesi graffa aperta 10">
            <a:extLst>
              <a:ext uri="{FF2B5EF4-FFF2-40B4-BE49-F238E27FC236}">
                <a16:creationId xmlns:a16="http://schemas.microsoft.com/office/drawing/2014/main" id="{D865E432-C61D-184C-823C-331CEE6F5FBF}"/>
              </a:ext>
            </a:extLst>
          </p:cNvPr>
          <p:cNvSpPr/>
          <p:nvPr/>
        </p:nvSpPr>
        <p:spPr>
          <a:xfrm>
            <a:off x="838200" y="2019447"/>
            <a:ext cx="306666" cy="3805085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C011AF0-CAD0-D342-86D2-5F1FA2106C88}"/>
              </a:ext>
            </a:extLst>
          </p:cNvPr>
          <p:cNvSpPr txBox="1"/>
          <p:nvPr/>
        </p:nvSpPr>
        <p:spPr>
          <a:xfrm>
            <a:off x="-52526" y="3734272"/>
            <a:ext cx="11224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Altezza</a:t>
            </a:r>
          </a:p>
          <a:p>
            <a:pPr algn="ctr"/>
            <a:r>
              <a:rPr lang="it-IT" sz="1400" dirty="0"/>
              <a:t>Box4:25%</a:t>
            </a:r>
          </a:p>
          <a:p>
            <a:pPr algn="ctr"/>
            <a:r>
              <a:rPr lang="it-IT" sz="1400" dirty="0"/>
              <a:t>Della section</a:t>
            </a:r>
          </a:p>
        </p:txBody>
      </p:sp>
      <p:sp>
        <p:nvSpPr>
          <p:cNvPr id="13" name="Parentesi graffa aperta 12">
            <a:extLst>
              <a:ext uri="{FF2B5EF4-FFF2-40B4-BE49-F238E27FC236}">
                <a16:creationId xmlns:a16="http://schemas.microsoft.com/office/drawing/2014/main" id="{B417278A-5EB3-D346-A83E-80FFA524872F}"/>
              </a:ext>
            </a:extLst>
          </p:cNvPr>
          <p:cNvSpPr/>
          <p:nvPr/>
        </p:nvSpPr>
        <p:spPr>
          <a:xfrm rot="5400000">
            <a:off x="5874639" y="-3802117"/>
            <a:ext cx="1056062" cy="10515601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73AA11D-A38C-154F-9F8F-C7ACC56E14C7}"/>
              </a:ext>
            </a:extLst>
          </p:cNvPr>
          <p:cNvSpPr txBox="1"/>
          <p:nvPr/>
        </p:nvSpPr>
        <p:spPr>
          <a:xfrm>
            <a:off x="6402670" y="792243"/>
            <a:ext cx="2709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 Box4:100% della section</a:t>
            </a: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C2FB6031-7FDE-0848-8B0A-278986847D27}"/>
              </a:ext>
            </a:extLst>
          </p:cNvPr>
          <p:cNvSpPr/>
          <p:nvPr/>
        </p:nvSpPr>
        <p:spPr>
          <a:xfrm rot="5400000">
            <a:off x="3619877" y="-763340"/>
            <a:ext cx="307777" cy="5257799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767A21E-5B43-4444-B31D-6CC566211C59}"/>
              </a:ext>
            </a:extLst>
          </p:cNvPr>
          <p:cNvSpPr txBox="1"/>
          <p:nvPr/>
        </p:nvSpPr>
        <p:spPr>
          <a:xfrm>
            <a:off x="2674550" y="1463618"/>
            <a:ext cx="2648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 Box4-cont: 50% di Box4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5862DA53-C720-EA40-AE55-814CD19DC93D}"/>
              </a:ext>
            </a:extLst>
          </p:cNvPr>
          <p:cNvSpPr/>
          <p:nvPr/>
        </p:nvSpPr>
        <p:spPr>
          <a:xfrm>
            <a:off x="1450679" y="6053412"/>
            <a:ext cx="25403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/>
              <a:t>Box4-cont: Altezza 100% di box4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66E3C109-AC01-EF4D-8C49-AD1E974CC79A}"/>
              </a:ext>
            </a:extLst>
          </p:cNvPr>
          <p:cNvCxnSpPr>
            <a:cxnSpLocks/>
          </p:cNvCxnSpPr>
          <p:nvPr/>
        </p:nvCxnSpPr>
        <p:spPr>
          <a:xfrm flipV="1">
            <a:off x="1934818" y="5883211"/>
            <a:ext cx="0" cy="214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tangolo 19">
            <a:extLst>
              <a:ext uri="{FF2B5EF4-FFF2-40B4-BE49-F238E27FC236}">
                <a16:creationId xmlns:a16="http://schemas.microsoft.com/office/drawing/2014/main" id="{E29F1C93-1A5B-8E45-B43A-70C09534C343}"/>
              </a:ext>
            </a:extLst>
          </p:cNvPr>
          <p:cNvSpPr/>
          <p:nvPr/>
        </p:nvSpPr>
        <p:spPr>
          <a:xfrm>
            <a:off x="7053389" y="5990543"/>
            <a:ext cx="26140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/>
              <a:t>Box4-cont1: altezza 100% di box4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C4EC32D-1EF9-FC4B-A5BD-B386E77CA2EC}"/>
              </a:ext>
            </a:extLst>
          </p:cNvPr>
          <p:cNvCxnSpPr>
            <a:cxnSpLocks/>
          </p:cNvCxnSpPr>
          <p:nvPr/>
        </p:nvCxnSpPr>
        <p:spPr>
          <a:xfrm flipV="1">
            <a:off x="7441096" y="5856155"/>
            <a:ext cx="0" cy="214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rentesi graffa aperta 22">
            <a:extLst>
              <a:ext uri="{FF2B5EF4-FFF2-40B4-BE49-F238E27FC236}">
                <a16:creationId xmlns:a16="http://schemas.microsoft.com/office/drawing/2014/main" id="{4344B854-EA8A-F347-9E02-A2EB912E50BF}"/>
              </a:ext>
            </a:extLst>
          </p:cNvPr>
          <p:cNvSpPr/>
          <p:nvPr/>
        </p:nvSpPr>
        <p:spPr>
          <a:xfrm rot="5400000">
            <a:off x="8875269" y="-792808"/>
            <a:ext cx="312603" cy="5257798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40C18D1-D7D0-4246-BE7C-F041CB6D628A}"/>
              </a:ext>
            </a:extLst>
          </p:cNvPr>
          <p:cNvSpPr txBox="1"/>
          <p:nvPr/>
        </p:nvSpPr>
        <p:spPr>
          <a:xfrm>
            <a:off x="7702801" y="1391512"/>
            <a:ext cx="2740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 Box4-cont1: 50% di Box4</a:t>
            </a:r>
          </a:p>
        </p:txBody>
      </p:sp>
      <p:sp>
        <p:nvSpPr>
          <p:cNvPr id="25" name="Parentesi graffa aperta 24">
            <a:extLst>
              <a:ext uri="{FF2B5EF4-FFF2-40B4-BE49-F238E27FC236}">
                <a16:creationId xmlns:a16="http://schemas.microsoft.com/office/drawing/2014/main" id="{8AA23658-529F-7947-904E-4582D0DC05DB}"/>
              </a:ext>
            </a:extLst>
          </p:cNvPr>
          <p:cNvSpPr/>
          <p:nvPr/>
        </p:nvSpPr>
        <p:spPr>
          <a:xfrm>
            <a:off x="1366057" y="2216706"/>
            <a:ext cx="306666" cy="3441971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Parentesi graffa aperta 27">
            <a:extLst>
              <a:ext uri="{FF2B5EF4-FFF2-40B4-BE49-F238E27FC236}">
                <a16:creationId xmlns:a16="http://schemas.microsoft.com/office/drawing/2014/main" id="{663086CE-080E-8B43-A4D8-FA53BC0F3921}"/>
              </a:ext>
            </a:extLst>
          </p:cNvPr>
          <p:cNvSpPr/>
          <p:nvPr/>
        </p:nvSpPr>
        <p:spPr>
          <a:xfrm rot="16200000">
            <a:off x="3607938" y="3703467"/>
            <a:ext cx="307777" cy="4164770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A37FAC9-29DB-6F45-BE2A-66AC2163783C}"/>
              </a:ext>
            </a:extLst>
          </p:cNvPr>
          <p:cNvSpPr txBox="1"/>
          <p:nvPr/>
        </p:nvSpPr>
        <p:spPr>
          <a:xfrm>
            <a:off x="4897290" y="5774632"/>
            <a:ext cx="183665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Pitti è il box</a:t>
            </a:r>
          </a:p>
          <a:p>
            <a:r>
              <a:rPr lang="it-IT" sz="1400" dirty="0"/>
              <a:t>Dentro a box4-cont</a:t>
            </a:r>
          </a:p>
          <a:p>
            <a:r>
              <a:rPr lang="it-IT" sz="1400" dirty="0"/>
              <a:t>Ha altezza pari a90% </a:t>
            </a:r>
          </a:p>
          <a:p>
            <a:r>
              <a:rPr lang="it-IT" sz="1400" dirty="0"/>
              <a:t>E larghezza pari a 80% </a:t>
            </a:r>
          </a:p>
          <a:p>
            <a:r>
              <a:rPr lang="it-IT" sz="1400" dirty="0"/>
              <a:t>Del box4-cont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B5820678-BFB6-6B4F-8A6C-B69B9CB236FF}"/>
              </a:ext>
            </a:extLst>
          </p:cNvPr>
          <p:cNvCxnSpPr>
            <a:cxnSpLocks/>
          </p:cNvCxnSpPr>
          <p:nvPr/>
        </p:nvCxnSpPr>
        <p:spPr>
          <a:xfrm flipV="1">
            <a:off x="4903304" y="5790134"/>
            <a:ext cx="0" cy="3077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DAC30D2C-53AF-074E-9B8E-33FAEDB07D61}"/>
              </a:ext>
            </a:extLst>
          </p:cNvPr>
          <p:cNvCxnSpPr>
            <a:cxnSpLocks/>
          </p:cNvCxnSpPr>
          <p:nvPr/>
        </p:nvCxnSpPr>
        <p:spPr>
          <a:xfrm>
            <a:off x="1705704" y="3866514"/>
            <a:ext cx="4164771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F072DDA-A582-3149-8E76-5CB5236D8EDD}"/>
              </a:ext>
            </a:extLst>
          </p:cNvPr>
          <p:cNvCxnSpPr>
            <a:cxnSpLocks/>
          </p:cNvCxnSpPr>
          <p:nvPr/>
        </p:nvCxnSpPr>
        <p:spPr>
          <a:xfrm flipV="1">
            <a:off x="1708986" y="2216706"/>
            <a:ext cx="0" cy="167943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28BBE01-88DA-A54B-BCDB-0C15ECAA89EA}"/>
              </a:ext>
            </a:extLst>
          </p:cNvPr>
          <p:cNvSpPr txBox="1"/>
          <p:nvPr/>
        </p:nvSpPr>
        <p:spPr>
          <a:xfrm>
            <a:off x="4644351" y="3444172"/>
            <a:ext cx="1181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Pitti img </a:t>
            </a:r>
          </a:p>
          <a:p>
            <a:r>
              <a:rPr lang="it-IT" sz="1200" dirty="0"/>
              <a:t>Larghezza:100%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A653FE7B-A273-1A47-B131-EC748DE749E0}"/>
              </a:ext>
            </a:extLst>
          </p:cNvPr>
          <p:cNvSpPr txBox="1"/>
          <p:nvPr/>
        </p:nvSpPr>
        <p:spPr>
          <a:xfrm>
            <a:off x="1735250" y="2316487"/>
            <a:ext cx="9392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Pitti img </a:t>
            </a:r>
          </a:p>
          <a:p>
            <a:r>
              <a:rPr lang="it-IT" sz="1400" dirty="0"/>
              <a:t>altezza:</a:t>
            </a:r>
          </a:p>
          <a:p>
            <a:r>
              <a:rPr lang="it-IT" sz="1400" dirty="0"/>
              <a:t>50%</a:t>
            </a:r>
          </a:p>
        </p:txBody>
      </p:sp>
      <p:sp>
        <p:nvSpPr>
          <p:cNvPr id="44" name="Parentesi graffa aperta 43">
            <a:extLst>
              <a:ext uri="{FF2B5EF4-FFF2-40B4-BE49-F238E27FC236}">
                <a16:creationId xmlns:a16="http://schemas.microsoft.com/office/drawing/2014/main" id="{CDB48101-FC1C-134C-9297-8FE956204882}"/>
              </a:ext>
            </a:extLst>
          </p:cNvPr>
          <p:cNvSpPr/>
          <p:nvPr/>
        </p:nvSpPr>
        <p:spPr>
          <a:xfrm>
            <a:off x="6580614" y="2193399"/>
            <a:ext cx="306666" cy="3441971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Parentesi graffa aperta 44">
            <a:extLst>
              <a:ext uri="{FF2B5EF4-FFF2-40B4-BE49-F238E27FC236}">
                <a16:creationId xmlns:a16="http://schemas.microsoft.com/office/drawing/2014/main" id="{48E3534C-B14E-1A4E-9941-ED500F7B9FB3}"/>
              </a:ext>
            </a:extLst>
          </p:cNvPr>
          <p:cNvSpPr/>
          <p:nvPr/>
        </p:nvSpPr>
        <p:spPr>
          <a:xfrm rot="16200000">
            <a:off x="8908173" y="3681759"/>
            <a:ext cx="307777" cy="4164770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77AC3BC1-1798-4D4B-B4FB-19A05FFBDADF}"/>
              </a:ext>
            </a:extLst>
          </p:cNvPr>
          <p:cNvSpPr txBox="1"/>
          <p:nvPr/>
        </p:nvSpPr>
        <p:spPr>
          <a:xfrm>
            <a:off x="10035848" y="5764144"/>
            <a:ext cx="216315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Roma-International è il box</a:t>
            </a:r>
          </a:p>
          <a:p>
            <a:r>
              <a:rPr lang="it-IT" sz="1400" dirty="0"/>
              <a:t>Dentro a box4-cont1</a:t>
            </a:r>
          </a:p>
          <a:p>
            <a:r>
              <a:rPr lang="it-IT" sz="1400" dirty="0"/>
              <a:t>Ha altezza pari a90% </a:t>
            </a:r>
          </a:p>
          <a:p>
            <a:r>
              <a:rPr lang="it-IT" sz="1400" dirty="0"/>
              <a:t>E larghezza pari a 80% </a:t>
            </a:r>
          </a:p>
          <a:p>
            <a:r>
              <a:rPr lang="it-IT" sz="1400" dirty="0"/>
              <a:t>Del box4-cont1</a:t>
            </a: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404FC88-7585-4D40-99EA-F7BBE60CE74E}"/>
              </a:ext>
            </a:extLst>
          </p:cNvPr>
          <p:cNvCxnSpPr>
            <a:cxnSpLocks/>
          </p:cNvCxnSpPr>
          <p:nvPr/>
        </p:nvCxnSpPr>
        <p:spPr>
          <a:xfrm flipV="1">
            <a:off x="10035848" y="5856155"/>
            <a:ext cx="0" cy="3077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DB2C35EE-3CE9-4749-BDF3-D460BFB98EC8}"/>
              </a:ext>
            </a:extLst>
          </p:cNvPr>
          <p:cNvCxnSpPr>
            <a:cxnSpLocks/>
          </p:cNvCxnSpPr>
          <p:nvPr/>
        </p:nvCxnSpPr>
        <p:spPr>
          <a:xfrm>
            <a:off x="6949184" y="3896138"/>
            <a:ext cx="4164771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CAA5AD2-88A5-CB4C-BF86-DD2693128A9E}"/>
              </a:ext>
            </a:extLst>
          </p:cNvPr>
          <p:cNvCxnSpPr>
            <a:cxnSpLocks/>
          </p:cNvCxnSpPr>
          <p:nvPr/>
        </p:nvCxnSpPr>
        <p:spPr>
          <a:xfrm flipV="1">
            <a:off x="11113955" y="2193399"/>
            <a:ext cx="0" cy="167943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C613F29C-A882-514D-BB99-40D64280C6C0}"/>
              </a:ext>
            </a:extLst>
          </p:cNvPr>
          <p:cNvSpPr txBox="1"/>
          <p:nvPr/>
        </p:nvSpPr>
        <p:spPr>
          <a:xfrm>
            <a:off x="9608769" y="2290079"/>
            <a:ext cx="16645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Roma-international img altezza: 50%</a:t>
            </a:r>
          </a:p>
          <a:p>
            <a:r>
              <a:rPr lang="it-IT" sz="1400" dirty="0"/>
              <a:t>Larghezza: 100%</a:t>
            </a:r>
          </a:p>
        </p:txBody>
      </p: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17ED9828-8FD0-EE4D-9408-1C79EAF53A83}"/>
              </a:ext>
            </a:extLst>
          </p:cNvPr>
          <p:cNvCxnSpPr>
            <a:cxnSpLocks/>
          </p:cNvCxnSpPr>
          <p:nvPr/>
        </p:nvCxnSpPr>
        <p:spPr>
          <a:xfrm>
            <a:off x="4290793" y="5355259"/>
            <a:ext cx="2303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31B06351-FC41-1D4A-B3CB-ECA09EBBAB9C}"/>
              </a:ext>
            </a:extLst>
          </p:cNvPr>
          <p:cNvSpPr txBox="1"/>
          <p:nvPr/>
        </p:nvSpPr>
        <p:spPr>
          <a:xfrm>
            <a:off x="4524959" y="5176030"/>
            <a:ext cx="142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Padding: 3px 5px</a:t>
            </a:r>
          </a:p>
        </p:txBody>
      </p: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89DE337D-C5ED-C541-8356-5649E12AEF5A}"/>
              </a:ext>
            </a:extLst>
          </p:cNvPr>
          <p:cNvCxnSpPr>
            <a:cxnSpLocks/>
          </p:cNvCxnSpPr>
          <p:nvPr/>
        </p:nvCxnSpPr>
        <p:spPr>
          <a:xfrm>
            <a:off x="9552269" y="5176030"/>
            <a:ext cx="2303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64BBB6F-3222-C845-96C8-CAC82C43A5B2}"/>
              </a:ext>
            </a:extLst>
          </p:cNvPr>
          <p:cNvSpPr txBox="1"/>
          <p:nvPr/>
        </p:nvSpPr>
        <p:spPr>
          <a:xfrm>
            <a:off x="9746255" y="4966209"/>
            <a:ext cx="142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Padding: 3px 5px</a:t>
            </a: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6AC36218-C86D-3C44-B3ED-CAA06C1C90BF}"/>
              </a:ext>
            </a:extLst>
          </p:cNvPr>
          <p:cNvSpPr/>
          <p:nvPr/>
        </p:nvSpPr>
        <p:spPr>
          <a:xfrm>
            <a:off x="2149904" y="3904753"/>
            <a:ext cx="3480347" cy="1307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Margin:5px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932DF840-CDD4-9447-845E-1A01B0CF34BA}"/>
              </a:ext>
            </a:extLst>
          </p:cNvPr>
          <p:cNvSpPr/>
          <p:nvPr/>
        </p:nvSpPr>
        <p:spPr>
          <a:xfrm>
            <a:off x="2118952" y="4174730"/>
            <a:ext cx="3480346" cy="1098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Margin:3px</a:t>
            </a: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45142574-14F0-0B45-A7A8-C665526267BA}"/>
              </a:ext>
            </a:extLst>
          </p:cNvPr>
          <p:cNvSpPr/>
          <p:nvPr/>
        </p:nvSpPr>
        <p:spPr>
          <a:xfrm>
            <a:off x="2140308" y="4364665"/>
            <a:ext cx="3266913" cy="1082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Margin:5px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56FA3C3D-1922-0042-89C6-94780D0795D8}"/>
              </a:ext>
            </a:extLst>
          </p:cNvPr>
          <p:cNvSpPr/>
          <p:nvPr/>
        </p:nvSpPr>
        <p:spPr>
          <a:xfrm>
            <a:off x="7522161" y="3904754"/>
            <a:ext cx="3480347" cy="9936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Margin:5px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03BB4F0D-3A05-6E45-A0F2-1F2A9705E0D3}"/>
              </a:ext>
            </a:extLst>
          </p:cNvPr>
          <p:cNvSpPr/>
          <p:nvPr/>
        </p:nvSpPr>
        <p:spPr>
          <a:xfrm>
            <a:off x="7488402" y="4176397"/>
            <a:ext cx="3480346" cy="1098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Margin:3px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C040733F-416B-9646-86C5-9E1CD71A5008}"/>
              </a:ext>
            </a:extLst>
          </p:cNvPr>
          <p:cNvSpPr/>
          <p:nvPr/>
        </p:nvSpPr>
        <p:spPr>
          <a:xfrm>
            <a:off x="7523826" y="4367780"/>
            <a:ext cx="3266913" cy="1082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Margin:5px</a:t>
            </a:r>
          </a:p>
        </p:txBody>
      </p:sp>
    </p:spTree>
    <p:extLst>
      <p:ext uri="{BB962C8B-B14F-4D97-AF65-F5344CB8AC3E}">
        <p14:creationId xmlns:p14="http://schemas.microsoft.com/office/powerpoint/2010/main" val="2131458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CD4CE89-C794-3C42-AB70-F32321B71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263" y="0"/>
            <a:ext cx="12244526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F217B2A-7C69-5446-BF9B-14346BCFC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7651"/>
          </a:xfrm>
        </p:spPr>
        <p:txBody>
          <a:bodyPr/>
          <a:lstStyle/>
          <a:p>
            <a:pPr algn="ctr"/>
            <a:r>
              <a:rPr lang="it-IT" dirty="0"/>
              <a:t>Box5</a:t>
            </a:r>
          </a:p>
        </p:txBody>
      </p:sp>
      <p:sp>
        <p:nvSpPr>
          <p:cNvPr id="11" name="Parentesi graffa aperta 10">
            <a:extLst>
              <a:ext uri="{FF2B5EF4-FFF2-40B4-BE49-F238E27FC236}">
                <a16:creationId xmlns:a16="http://schemas.microsoft.com/office/drawing/2014/main" id="{D865E432-C61D-184C-823C-331CEE6F5FBF}"/>
              </a:ext>
            </a:extLst>
          </p:cNvPr>
          <p:cNvSpPr/>
          <p:nvPr/>
        </p:nvSpPr>
        <p:spPr>
          <a:xfrm>
            <a:off x="838200" y="2019447"/>
            <a:ext cx="306666" cy="3805085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C011AF0-CAD0-D342-86D2-5F1FA2106C88}"/>
              </a:ext>
            </a:extLst>
          </p:cNvPr>
          <p:cNvSpPr txBox="1"/>
          <p:nvPr/>
        </p:nvSpPr>
        <p:spPr>
          <a:xfrm>
            <a:off x="-52526" y="3734272"/>
            <a:ext cx="11224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Altezza</a:t>
            </a:r>
          </a:p>
          <a:p>
            <a:pPr algn="ctr"/>
            <a:r>
              <a:rPr lang="it-IT" sz="1400" dirty="0"/>
              <a:t>Box5:25%</a:t>
            </a:r>
          </a:p>
          <a:p>
            <a:pPr algn="ctr"/>
            <a:r>
              <a:rPr lang="it-IT" sz="1400" dirty="0"/>
              <a:t>Della section</a:t>
            </a:r>
          </a:p>
        </p:txBody>
      </p:sp>
      <p:sp>
        <p:nvSpPr>
          <p:cNvPr id="13" name="Parentesi graffa aperta 12">
            <a:extLst>
              <a:ext uri="{FF2B5EF4-FFF2-40B4-BE49-F238E27FC236}">
                <a16:creationId xmlns:a16="http://schemas.microsoft.com/office/drawing/2014/main" id="{B417278A-5EB3-D346-A83E-80FFA524872F}"/>
              </a:ext>
            </a:extLst>
          </p:cNvPr>
          <p:cNvSpPr/>
          <p:nvPr/>
        </p:nvSpPr>
        <p:spPr>
          <a:xfrm rot="5400000">
            <a:off x="5874639" y="-3802117"/>
            <a:ext cx="1056062" cy="10515601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73AA11D-A38C-154F-9F8F-C7ACC56E14C7}"/>
              </a:ext>
            </a:extLst>
          </p:cNvPr>
          <p:cNvSpPr txBox="1"/>
          <p:nvPr/>
        </p:nvSpPr>
        <p:spPr>
          <a:xfrm>
            <a:off x="6402670" y="792243"/>
            <a:ext cx="2709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 Box5:100% della section</a:t>
            </a: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C2FB6031-7FDE-0848-8B0A-278986847D27}"/>
              </a:ext>
            </a:extLst>
          </p:cNvPr>
          <p:cNvSpPr/>
          <p:nvPr/>
        </p:nvSpPr>
        <p:spPr>
          <a:xfrm rot="5400000">
            <a:off x="3619877" y="-763340"/>
            <a:ext cx="307777" cy="5257799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767A21E-5B43-4444-B31D-6CC566211C59}"/>
              </a:ext>
            </a:extLst>
          </p:cNvPr>
          <p:cNvSpPr txBox="1"/>
          <p:nvPr/>
        </p:nvSpPr>
        <p:spPr>
          <a:xfrm>
            <a:off x="2674550" y="1463618"/>
            <a:ext cx="2648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 Box5-cont: 50% di Box5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5862DA53-C720-EA40-AE55-814CD19DC93D}"/>
              </a:ext>
            </a:extLst>
          </p:cNvPr>
          <p:cNvSpPr/>
          <p:nvPr/>
        </p:nvSpPr>
        <p:spPr>
          <a:xfrm>
            <a:off x="1450679" y="6053412"/>
            <a:ext cx="25403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/>
              <a:t>Box5-cont: Altezza 100% di box5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66E3C109-AC01-EF4D-8C49-AD1E974CC79A}"/>
              </a:ext>
            </a:extLst>
          </p:cNvPr>
          <p:cNvCxnSpPr>
            <a:cxnSpLocks/>
          </p:cNvCxnSpPr>
          <p:nvPr/>
        </p:nvCxnSpPr>
        <p:spPr>
          <a:xfrm flipV="1">
            <a:off x="1934818" y="5883211"/>
            <a:ext cx="0" cy="214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tangolo 19">
            <a:extLst>
              <a:ext uri="{FF2B5EF4-FFF2-40B4-BE49-F238E27FC236}">
                <a16:creationId xmlns:a16="http://schemas.microsoft.com/office/drawing/2014/main" id="{E29F1C93-1A5B-8E45-B43A-70C09534C343}"/>
              </a:ext>
            </a:extLst>
          </p:cNvPr>
          <p:cNvSpPr/>
          <p:nvPr/>
        </p:nvSpPr>
        <p:spPr>
          <a:xfrm>
            <a:off x="7053389" y="5990543"/>
            <a:ext cx="26140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/>
              <a:t>Box5-cont1: altezza 100% di box5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C7E573DD-F342-4D4E-9230-939A134D4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4870" y="1999967"/>
            <a:ext cx="10515600" cy="3856187"/>
          </a:xfr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C4EC32D-1EF9-FC4B-A5BD-B386E77CA2EC}"/>
              </a:ext>
            </a:extLst>
          </p:cNvPr>
          <p:cNvCxnSpPr>
            <a:cxnSpLocks/>
          </p:cNvCxnSpPr>
          <p:nvPr/>
        </p:nvCxnSpPr>
        <p:spPr>
          <a:xfrm flipV="1">
            <a:off x="7441096" y="5856155"/>
            <a:ext cx="0" cy="214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rentesi graffa aperta 22">
            <a:extLst>
              <a:ext uri="{FF2B5EF4-FFF2-40B4-BE49-F238E27FC236}">
                <a16:creationId xmlns:a16="http://schemas.microsoft.com/office/drawing/2014/main" id="{4344B854-EA8A-F347-9E02-A2EB912E50BF}"/>
              </a:ext>
            </a:extLst>
          </p:cNvPr>
          <p:cNvSpPr/>
          <p:nvPr/>
        </p:nvSpPr>
        <p:spPr>
          <a:xfrm rot="5400000">
            <a:off x="8875269" y="-792808"/>
            <a:ext cx="312603" cy="5257798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40C18D1-D7D0-4246-BE7C-F041CB6D628A}"/>
              </a:ext>
            </a:extLst>
          </p:cNvPr>
          <p:cNvSpPr txBox="1"/>
          <p:nvPr/>
        </p:nvSpPr>
        <p:spPr>
          <a:xfrm>
            <a:off x="7702801" y="1391512"/>
            <a:ext cx="2740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Larghezza Box5-cont1: 50% di Box5</a:t>
            </a:r>
          </a:p>
        </p:txBody>
      </p:sp>
      <p:sp>
        <p:nvSpPr>
          <p:cNvPr id="25" name="Parentesi graffa aperta 24">
            <a:extLst>
              <a:ext uri="{FF2B5EF4-FFF2-40B4-BE49-F238E27FC236}">
                <a16:creationId xmlns:a16="http://schemas.microsoft.com/office/drawing/2014/main" id="{8AA23658-529F-7947-904E-4582D0DC05DB}"/>
              </a:ext>
            </a:extLst>
          </p:cNvPr>
          <p:cNvSpPr/>
          <p:nvPr/>
        </p:nvSpPr>
        <p:spPr>
          <a:xfrm>
            <a:off x="1366057" y="2216706"/>
            <a:ext cx="306666" cy="3441971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Parentesi graffa aperta 27">
            <a:extLst>
              <a:ext uri="{FF2B5EF4-FFF2-40B4-BE49-F238E27FC236}">
                <a16:creationId xmlns:a16="http://schemas.microsoft.com/office/drawing/2014/main" id="{663086CE-080E-8B43-A4D8-FA53BC0F3921}"/>
              </a:ext>
            </a:extLst>
          </p:cNvPr>
          <p:cNvSpPr/>
          <p:nvPr/>
        </p:nvSpPr>
        <p:spPr>
          <a:xfrm rot="16200000">
            <a:off x="3607938" y="3703467"/>
            <a:ext cx="307777" cy="4164770"/>
          </a:xfrm>
          <a:prstGeom prst="leftBrace">
            <a:avLst>
              <a:gd name="adj1" fmla="val 8333"/>
              <a:gd name="adj2" fmla="val 5039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A37FAC9-29DB-6F45-BE2A-66AC2163783C}"/>
              </a:ext>
            </a:extLst>
          </p:cNvPr>
          <p:cNvSpPr txBox="1"/>
          <p:nvPr/>
        </p:nvSpPr>
        <p:spPr>
          <a:xfrm>
            <a:off x="4882414" y="5774632"/>
            <a:ext cx="183665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Expo è il box</a:t>
            </a:r>
          </a:p>
          <a:p>
            <a:r>
              <a:rPr lang="it-IT" sz="1400" dirty="0"/>
              <a:t>Dentro a box5-cont</a:t>
            </a:r>
          </a:p>
          <a:p>
            <a:r>
              <a:rPr lang="it-IT" sz="1400" dirty="0"/>
              <a:t>Ha altezza pari a 90% </a:t>
            </a:r>
          </a:p>
          <a:p>
            <a:r>
              <a:rPr lang="it-IT" sz="1400" dirty="0"/>
              <a:t>E larghezza pari a 80% </a:t>
            </a:r>
          </a:p>
          <a:p>
            <a:r>
              <a:rPr lang="it-IT" sz="1400" dirty="0"/>
              <a:t>Del box5-cont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B5820678-BFB6-6B4F-8A6C-B69B9CB236FF}"/>
              </a:ext>
            </a:extLst>
          </p:cNvPr>
          <p:cNvCxnSpPr>
            <a:cxnSpLocks/>
          </p:cNvCxnSpPr>
          <p:nvPr/>
        </p:nvCxnSpPr>
        <p:spPr>
          <a:xfrm flipV="1">
            <a:off x="4897290" y="5899541"/>
            <a:ext cx="0" cy="3077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DAC30D2C-53AF-074E-9B8E-33FAEDB07D61}"/>
              </a:ext>
            </a:extLst>
          </p:cNvPr>
          <p:cNvCxnSpPr>
            <a:cxnSpLocks/>
          </p:cNvCxnSpPr>
          <p:nvPr/>
        </p:nvCxnSpPr>
        <p:spPr>
          <a:xfrm>
            <a:off x="1635971" y="3914384"/>
            <a:ext cx="4164771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F072DDA-A582-3149-8E76-5CB5236D8EDD}"/>
              </a:ext>
            </a:extLst>
          </p:cNvPr>
          <p:cNvCxnSpPr>
            <a:cxnSpLocks/>
          </p:cNvCxnSpPr>
          <p:nvPr/>
        </p:nvCxnSpPr>
        <p:spPr>
          <a:xfrm flipV="1">
            <a:off x="5815618" y="2264886"/>
            <a:ext cx="0" cy="167943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28BBE01-88DA-A54B-BCDB-0C15ECAA89EA}"/>
              </a:ext>
            </a:extLst>
          </p:cNvPr>
          <p:cNvSpPr txBox="1"/>
          <p:nvPr/>
        </p:nvSpPr>
        <p:spPr>
          <a:xfrm>
            <a:off x="4404370" y="3158173"/>
            <a:ext cx="1349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Pitti img </a:t>
            </a:r>
          </a:p>
          <a:p>
            <a:r>
              <a:rPr lang="it-IT" sz="1400" dirty="0"/>
              <a:t>Larghezza:100%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A653FE7B-A273-1A47-B131-EC748DE749E0}"/>
              </a:ext>
            </a:extLst>
          </p:cNvPr>
          <p:cNvSpPr txBox="1"/>
          <p:nvPr/>
        </p:nvSpPr>
        <p:spPr>
          <a:xfrm>
            <a:off x="4750223" y="2157468"/>
            <a:ext cx="9392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Pitti img </a:t>
            </a:r>
          </a:p>
          <a:p>
            <a:r>
              <a:rPr lang="it-IT" sz="1400" dirty="0"/>
              <a:t>altezza:</a:t>
            </a:r>
          </a:p>
          <a:p>
            <a:r>
              <a:rPr lang="it-IT" sz="1400" dirty="0"/>
              <a:t>50%</a:t>
            </a:r>
          </a:p>
        </p:txBody>
      </p:sp>
      <p:sp>
        <p:nvSpPr>
          <p:cNvPr id="44" name="Parentesi graffa aperta 43">
            <a:extLst>
              <a:ext uri="{FF2B5EF4-FFF2-40B4-BE49-F238E27FC236}">
                <a16:creationId xmlns:a16="http://schemas.microsoft.com/office/drawing/2014/main" id="{CDB48101-FC1C-134C-9297-8FE956204882}"/>
              </a:ext>
            </a:extLst>
          </p:cNvPr>
          <p:cNvSpPr/>
          <p:nvPr/>
        </p:nvSpPr>
        <p:spPr>
          <a:xfrm>
            <a:off x="6580614" y="2193399"/>
            <a:ext cx="306666" cy="3441971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Parentesi graffa aperta 44">
            <a:extLst>
              <a:ext uri="{FF2B5EF4-FFF2-40B4-BE49-F238E27FC236}">
                <a16:creationId xmlns:a16="http://schemas.microsoft.com/office/drawing/2014/main" id="{48E3534C-B14E-1A4E-9941-ED500F7B9FB3}"/>
              </a:ext>
            </a:extLst>
          </p:cNvPr>
          <p:cNvSpPr/>
          <p:nvPr/>
        </p:nvSpPr>
        <p:spPr>
          <a:xfrm rot="16200000">
            <a:off x="8908173" y="3681759"/>
            <a:ext cx="307777" cy="4164770"/>
          </a:xfrm>
          <a:prstGeom prst="leftBrace">
            <a:avLst>
              <a:gd name="adj1" fmla="val 8333"/>
              <a:gd name="adj2" fmla="val 50902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77AC3BC1-1798-4D4B-B4FB-19A05FFBDADF}"/>
              </a:ext>
            </a:extLst>
          </p:cNvPr>
          <p:cNvSpPr txBox="1"/>
          <p:nvPr/>
        </p:nvSpPr>
        <p:spPr>
          <a:xfrm>
            <a:off x="10035848" y="5764144"/>
            <a:ext cx="183665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Sabo è il box</a:t>
            </a:r>
          </a:p>
          <a:p>
            <a:r>
              <a:rPr lang="it-IT" sz="1400" dirty="0"/>
              <a:t>Dentro a box5-cont1</a:t>
            </a:r>
          </a:p>
          <a:p>
            <a:r>
              <a:rPr lang="it-IT" sz="1400" dirty="0"/>
              <a:t>Ha altezza pari a90% </a:t>
            </a:r>
          </a:p>
          <a:p>
            <a:r>
              <a:rPr lang="it-IT" sz="1400" dirty="0"/>
              <a:t>E larghezza pari a 80% </a:t>
            </a:r>
          </a:p>
          <a:p>
            <a:r>
              <a:rPr lang="it-IT" sz="1400" dirty="0"/>
              <a:t>Del box5-cont1</a:t>
            </a: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404FC88-7585-4D40-99EA-F7BBE60CE74E}"/>
              </a:ext>
            </a:extLst>
          </p:cNvPr>
          <p:cNvCxnSpPr>
            <a:cxnSpLocks/>
          </p:cNvCxnSpPr>
          <p:nvPr/>
        </p:nvCxnSpPr>
        <p:spPr>
          <a:xfrm flipV="1">
            <a:off x="10035848" y="5856155"/>
            <a:ext cx="0" cy="3077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DB2C35EE-3CE9-4749-BDF3-D460BFB98EC8}"/>
              </a:ext>
            </a:extLst>
          </p:cNvPr>
          <p:cNvCxnSpPr>
            <a:cxnSpLocks/>
          </p:cNvCxnSpPr>
          <p:nvPr/>
        </p:nvCxnSpPr>
        <p:spPr>
          <a:xfrm>
            <a:off x="6949184" y="3872831"/>
            <a:ext cx="4164771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3CAA5AD2-88A5-CB4C-BF86-DD2693128A9E}"/>
              </a:ext>
            </a:extLst>
          </p:cNvPr>
          <p:cNvCxnSpPr>
            <a:cxnSpLocks/>
          </p:cNvCxnSpPr>
          <p:nvPr/>
        </p:nvCxnSpPr>
        <p:spPr>
          <a:xfrm flipV="1">
            <a:off x="11113955" y="2193399"/>
            <a:ext cx="0" cy="167943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C613F29C-A882-514D-BB99-40D64280C6C0}"/>
              </a:ext>
            </a:extLst>
          </p:cNvPr>
          <p:cNvSpPr txBox="1"/>
          <p:nvPr/>
        </p:nvSpPr>
        <p:spPr>
          <a:xfrm>
            <a:off x="9946071" y="3872831"/>
            <a:ext cx="1664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Sabo img </a:t>
            </a:r>
          </a:p>
          <a:p>
            <a:r>
              <a:rPr lang="it-IT" sz="1200" dirty="0"/>
              <a:t>altezza: 50%</a:t>
            </a:r>
          </a:p>
          <a:p>
            <a:r>
              <a:rPr lang="it-IT" sz="1200" dirty="0"/>
              <a:t>Larghezza: 100%</a:t>
            </a:r>
          </a:p>
        </p:txBody>
      </p: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17ED9828-8FD0-EE4D-9408-1C79EAF53A83}"/>
              </a:ext>
            </a:extLst>
          </p:cNvPr>
          <p:cNvCxnSpPr>
            <a:cxnSpLocks/>
          </p:cNvCxnSpPr>
          <p:nvPr/>
        </p:nvCxnSpPr>
        <p:spPr>
          <a:xfrm>
            <a:off x="4289201" y="5051270"/>
            <a:ext cx="2303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31B06351-FC41-1D4A-B3CB-ECA09EBBAB9C}"/>
              </a:ext>
            </a:extLst>
          </p:cNvPr>
          <p:cNvSpPr txBox="1"/>
          <p:nvPr/>
        </p:nvSpPr>
        <p:spPr>
          <a:xfrm>
            <a:off x="4476403" y="4868253"/>
            <a:ext cx="142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Padding: 3px 5px</a:t>
            </a:r>
          </a:p>
        </p:txBody>
      </p: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89DE337D-C5ED-C541-8356-5649E12AEF5A}"/>
              </a:ext>
            </a:extLst>
          </p:cNvPr>
          <p:cNvCxnSpPr>
            <a:cxnSpLocks/>
          </p:cNvCxnSpPr>
          <p:nvPr/>
        </p:nvCxnSpPr>
        <p:spPr>
          <a:xfrm>
            <a:off x="9552269" y="5051270"/>
            <a:ext cx="2303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64BBB6F-3222-C845-96C8-CAC82C43A5B2}"/>
              </a:ext>
            </a:extLst>
          </p:cNvPr>
          <p:cNvSpPr txBox="1"/>
          <p:nvPr/>
        </p:nvSpPr>
        <p:spPr>
          <a:xfrm>
            <a:off x="9745116" y="4879980"/>
            <a:ext cx="142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Padding: 3px 5px</a:t>
            </a: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618A1F9F-E0D4-7046-B8A6-550CFC0519C0}"/>
              </a:ext>
            </a:extLst>
          </p:cNvPr>
          <p:cNvSpPr/>
          <p:nvPr/>
        </p:nvSpPr>
        <p:spPr>
          <a:xfrm>
            <a:off x="1973695" y="3916234"/>
            <a:ext cx="3480347" cy="1307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Margin:5px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04DE78C-20A5-5041-996E-044E044FA29E}"/>
              </a:ext>
            </a:extLst>
          </p:cNvPr>
          <p:cNvSpPr/>
          <p:nvPr/>
        </p:nvSpPr>
        <p:spPr>
          <a:xfrm>
            <a:off x="2118952" y="4174730"/>
            <a:ext cx="3480346" cy="1098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Margin:3px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17A4EC1B-E285-4B48-BA2B-9060D7AEA694}"/>
              </a:ext>
            </a:extLst>
          </p:cNvPr>
          <p:cNvSpPr/>
          <p:nvPr/>
        </p:nvSpPr>
        <p:spPr>
          <a:xfrm>
            <a:off x="2126182" y="4396232"/>
            <a:ext cx="3480347" cy="9816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Margin:5px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E0F79EB0-B621-B449-AA83-3C0D62CE50FC}"/>
              </a:ext>
            </a:extLst>
          </p:cNvPr>
          <p:cNvSpPr/>
          <p:nvPr/>
        </p:nvSpPr>
        <p:spPr>
          <a:xfrm>
            <a:off x="7652275" y="3944319"/>
            <a:ext cx="2306239" cy="1026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Margin:5px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361FA94F-32FC-244A-B924-B4831B1CFFE1}"/>
              </a:ext>
            </a:extLst>
          </p:cNvPr>
          <p:cNvSpPr/>
          <p:nvPr/>
        </p:nvSpPr>
        <p:spPr>
          <a:xfrm>
            <a:off x="7652275" y="4174185"/>
            <a:ext cx="2306239" cy="1103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Margin:3px</a:t>
            </a: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ACA258E2-0742-1C49-9329-EAE75CBDF297}"/>
              </a:ext>
            </a:extLst>
          </p:cNvPr>
          <p:cNvSpPr/>
          <p:nvPr/>
        </p:nvSpPr>
        <p:spPr>
          <a:xfrm>
            <a:off x="7900325" y="4383218"/>
            <a:ext cx="2058189" cy="11076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Margin:5px</a:t>
            </a:r>
          </a:p>
        </p:txBody>
      </p:sp>
    </p:spTree>
    <p:extLst>
      <p:ext uri="{BB962C8B-B14F-4D97-AF65-F5344CB8AC3E}">
        <p14:creationId xmlns:p14="http://schemas.microsoft.com/office/powerpoint/2010/main" val="4867956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800</Words>
  <Application>Microsoft Macintosh PowerPoint</Application>
  <PresentationFormat>Widescreen</PresentationFormat>
  <Paragraphs>161</Paragraphs>
  <Slides>12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di Office</vt:lpstr>
      <vt:lpstr>Mario Cipriano O46002221 FiereItalia</vt:lpstr>
      <vt:lpstr>Specifiche Mini-Homework1</vt:lpstr>
      <vt:lpstr>Nav</vt:lpstr>
      <vt:lpstr>Header</vt:lpstr>
      <vt:lpstr>Section</vt:lpstr>
      <vt:lpstr>Box2</vt:lpstr>
      <vt:lpstr>Box3</vt:lpstr>
      <vt:lpstr>Box4</vt:lpstr>
      <vt:lpstr>Box5</vt:lpstr>
      <vt:lpstr>Footer</vt:lpstr>
      <vt:lpstr>Parte Mobile(max-width:800px)</vt:lpstr>
      <vt:lpstr>Section/Footer (max-width:800px)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Specifiche Mini-Homework1</dc:title>
  <dc:creator>MARIO CIPRIANO</dc:creator>
  <cp:lastModifiedBy>MARIO CIPRIANO</cp:lastModifiedBy>
  <cp:revision>37</cp:revision>
  <dcterms:created xsi:type="dcterms:W3CDTF">2021-03-25T10:16:32Z</dcterms:created>
  <dcterms:modified xsi:type="dcterms:W3CDTF">2021-03-26T21:33:19Z</dcterms:modified>
</cp:coreProperties>
</file>